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8"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orient="horz" pos="3298">
          <p15:clr>
            <a:srgbClr val="A4A3A4"/>
          </p15:clr>
        </p15:guide>
        <p15:guide id="8" orient="horz" pos="20735">
          <p15:clr>
            <a:srgbClr val="A4A3A4"/>
          </p15:clr>
        </p15:guide>
        <p15:guide id="9" pos="320">
          <p15:clr>
            <a:srgbClr val="A4A3A4"/>
          </p15:clr>
        </p15:guide>
        <p15:guide id="10" pos="2764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CE20"/>
    <a:srgbClr val="004A86"/>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32" autoAdjust="0"/>
  </p:normalViewPr>
  <p:slideViewPr>
    <p:cSldViewPr snapToGrid="0" snapToObjects="1" showGuides="1">
      <p:cViewPr varScale="1">
        <p:scale>
          <a:sx n="26" d="100"/>
          <a:sy n="26" d="100"/>
        </p:scale>
        <p:origin x="1626" y="144"/>
      </p:cViewPr>
      <p:guideLst>
        <p:guide orient="horz" pos="3318"/>
        <p:guide orient="horz" pos="288"/>
        <p:guide orient="horz" pos="20160"/>
        <p:guide orient="horz"/>
        <p:guide pos="581"/>
        <p:guide pos="27069"/>
        <p:guide orient="horz" pos="3298"/>
        <p:guide orient="horz" pos="20735"/>
        <p:guide pos="320"/>
        <p:guide pos="276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6/20/2019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6/20/2019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1425" y="6318631"/>
            <a:ext cx="10056813"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09578"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rgbClr val="004A86"/>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09576"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rgbClr val="004A86"/>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460161" y="6318631"/>
            <a:ext cx="10048874"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460162"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rgbClr val="004A86"/>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385343" y="6318631"/>
            <a:ext cx="10048874"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377404"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rgbClr val="004A86"/>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358541"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rgbClr val="004A86"/>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358541" y="6318631"/>
            <a:ext cx="10047018"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358541"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rgbClr val="004A86"/>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358541" y="14951552"/>
            <a:ext cx="10052050"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358541"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rgbClr val="004A86"/>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358541" y="26433446"/>
            <a:ext cx="10052050"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491425" y="14951552"/>
            <a:ext cx="10056813"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10548238" y="3242609"/>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10548238" y="1962449"/>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10548238" y="324475"/>
            <a:ext cx="31998968" cy="1637973"/>
          </a:xfrm>
          <a:prstGeom prst="rect">
            <a:avLst/>
          </a:prstGeom>
        </p:spPr>
        <p:txBody>
          <a:bodyPr anchor="t" anchorCtr="1">
            <a:normAutofit/>
          </a:bodyPr>
          <a:lstStyle>
            <a:lvl1pPr marL="0" indent="0" algn="ctr">
              <a:buFontTx/>
              <a:buNone/>
              <a:defRPr sz="11500">
                <a:solidFill>
                  <a:srgbClr val="FBCE20"/>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1623" y="0"/>
            <a:ext cx="7901940" cy="432493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2.vml"/><Relationship Id="rId7" Type="http://schemas.openxmlformats.org/officeDocument/2006/relationships/oleObject" Target="../embeddings/oleObject6.bin"/><Relationship Id="rId12" Type="http://schemas.openxmlformats.org/officeDocument/2006/relationships/image" Target="../media/image6.png"/><Relationship Id="rId17" Type="http://schemas.openxmlformats.org/officeDocument/2006/relationships/oleObject" Target="../embeddings/oleObject8.bin"/><Relationship Id="rId2" Type="http://schemas.openxmlformats.org/officeDocument/2006/relationships/theme" Target="../theme/theme2.xml"/><Relationship Id="rId16"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7.bin"/><Relationship Id="rId10" Type="http://schemas.openxmlformats.org/officeDocument/2006/relationships/image" Target="../media/image10.jpeg"/><Relationship Id="rId4" Type="http://schemas.openxmlformats.org/officeDocument/2006/relationships/oleObject" Target="../embeddings/oleObject5.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3.vml"/><Relationship Id="rId7" Type="http://schemas.openxmlformats.org/officeDocument/2006/relationships/oleObject" Target="../embeddings/oleObject10.bin"/><Relationship Id="rId12" Type="http://schemas.openxmlformats.org/officeDocument/2006/relationships/image" Target="../media/image6.png"/><Relationship Id="rId17" Type="http://schemas.openxmlformats.org/officeDocument/2006/relationships/oleObject" Target="../embeddings/oleObject12.bin"/><Relationship Id="rId2" Type="http://schemas.openxmlformats.org/officeDocument/2006/relationships/theme" Target="../theme/theme3.xml"/><Relationship Id="rId16" Type="http://schemas.openxmlformats.org/officeDocument/2006/relationships/image" Target="../media/image1.wmf"/><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11.bin"/><Relationship Id="rId10" Type="http://schemas.openxmlformats.org/officeDocument/2006/relationships/image" Target="../media/image10.jpeg"/><Relationship Id="rId4" Type="http://schemas.openxmlformats.org/officeDocument/2006/relationships/oleObject" Target="../embeddings/oleObject9.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4A86"/>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rgbClr val="004A86"/>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rgbClr val="FBCE20"/>
          </a:solidFill>
          <a:ln w="152400">
            <a:solidFill>
              <a:srgbClr val="FBCE20"/>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477824" y="5475145"/>
            <a:ext cx="10058400" cy="26736675"/>
          </a:xfrm>
          <a:prstGeom prst="roundRect">
            <a:avLst>
              <a:gd name="adj" fmla="val 4178"/>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439521" y="5475145"/>
            <a:ext cx="10058400" cy="26736675"/>
          </a:xfrm>
          <a:prstGeom prst="roundRect">
            <a:avLst>
              <a:gd name="adj" fmla="val 449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userDrawn="1"/>
        </p:nvSpPr>
        <p:spPr>
          <a:xfrm>
            <a:off x="22401218" y="5475145"/>
            <a:ext cx="10058400" cy="26736675"/>
          </a:xfrm>
          <a:prstGeom prst="roundRect">
            <a:avLst>
              <a:gd name="adj" fmla="val 4810"/>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userDrawn="1"/>
        </p:nvSpPr>
        <p:spPr>
          <a:xfrm>
            <a:off x="33362914" y="5475145"/>
            <a:ext cx="10058400" cy="26736675"/>
          </a:xfrm>
          <a:prstGeom prst="roundRect">
            <a:avLst>
              <a:gd name="adj" fmla="val 3863"/>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85"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86"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87"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88"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3290"/>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3524"/>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3290"/>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09"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10"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11"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12"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40"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33"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34"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35"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36"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38"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50"/>
          </p:nvPr>
        </p:nvSpPr>
        <p:spPr/>
        <p:txBody>
          <a:bodyPr/>
          <a:lstStyle/>
          <a:p>
            <a:endParaRPr lang="en-US"/>
          </a:p>
        </p:txBody>
      </p:sp>
      <p:sp>
        <p:nvSpPr>
          <p:cNvPr id="17" name="Text Placeholder 16"/>
          <p:cNvSpPr>
            <a:spLocks noGrp="1"/>
          </p:cNvSpPr>
          <p:nvPr>
            <p:ph type="body" sz="quarter" idx="151"/>
          </p:nvPr>
        </p:nvSpPr>
        <p:spPr/>
        <p:txBody>
          <a:bodyPr>
            <a:normAutofit fontScale="92500" lnSpcReduction="10000"/>
          </a:bodyPr>
          <a:lstStyle/>
          <a:p>
            <a:endParaRPr lang="en-US"/>
          </a:p>
        </p:txBody>
      </p:sp>
      <p:sp>
        <p:nvSpPr>
          <p:cNvPr id="18" name="Text Placeholder 17"/>
          <p:cNvSpPr>
            <a:spLocks noGrp="1"/>
          </p:cNvSpPr>
          <p:nvPr>
            <p:ph type="body" sz="quarter" idx="153"/>
          </p:nvPr>
        </p:nvSpPr>
        <p:spPr/>
        <p:txBody>
          <a:bodyPr>
            <a:normAutofit fontScale="92500" lnSpcReduction="10000"/>
          </a:bodyPr>
          <a:lstStyle/>
          <a:p>
            <a:endParaRPr lang="en-US" dirty="0"/>
          </a:p>
        </p:txBody>
      </p:sp>
    </p:spTree>
    <p:extLst>
      <p:ext uri="{BB962C8B-B14F-4D97-AF65-F5344CB8AC3E}">
        <p14:creationId xmlns:p14="http://schemas.microsoft.com/office/powerpoint/2010/main" val="3160527046"/>
      </p:ext>
    </p:extLst>
  </p:cSld>
  <p:clrMapOvr>
    <a:masterClrMapping/>
  </p:clrMapOvr>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337</TotalTime>
  <Words>0</Words>
  <Application>Microsoft Office PowerPoint</Application>
  <PresentationFormat>Custom</PresentationFormat>
  <Paragraphs>0</Paragraphs>
  <Slides>1</Slides>
  <Notes>0</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Times New Roman</vt:lpstr>
      <vt:lpstr>Trebuchet MS</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Template</dc:title>
  <dc:creator>CanterburyMedia</dc:creator>
  <dc:description>This template is the property of PosterPresentations.com. Call us if you need help with this poster template._x000d_
1-866-649-3004           _x000d_
 (c)PosterPresentations.com</dc:description>
  <cp:lastModifiedBy>Hudec, Steve</cp:lastModifiedBy>
  <cp:revision>51</cp:revision>
  <dcterms:created xsi:type="dcterms:W3CDTF">2012-02-03T19:11:35Z</dcterms:created>
  <dcterms:modified xsi:type="dcterms:W3CDTF">2019-06-20T17:17:58Z</dcterms:modified>
</cp:coreProperties>
</file>