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3" r:id="rId2"/>
    <p:sldMasterId id="2147483685" r:id="rId3"/>
    <p:sldMasterId id="2147483697" r:id="rId4"/>
    <p:sldMasterId id="2147483709" r:id="rId5"/>
    <p:sldMasterId id="2147483721" r:id="rId6"/>
    <p:sldMasterId id="2147483733" r:id="rId7"/>
    <p:sldMasterId id="2147483745" r:id="rId8"/>
    <p:sldMasterId id="2147483757" r:id="rId9"/>
    <p:sldMasterId id="2147483769" r:id="rId10"/>
  </p:sldMaster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11"/>
    <p:restoredTop sz="94694"/>
  </p:normalViewPr>
  <p:slideViewPr>
    <p:cSldViewPr snapToGrid="0">
      <p:cViewPr varScale="1">
        <p:scale>
          <a:sx n="129" d="100"/>
          <a:sy n="129" d="100"/>
        </p:scale>
        <p:origin x="48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0" Type="http://schemas.openxmlformats.org/officeDocument/2006/relationships/slideMaster" Target="slideMasters/slideMaster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0F8CF-692C-4963-8B5E-D1C0928CF1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9612" y="1013984"/>
            <a:ext cx="7714388" cy="3260635"/>
          </a:xfrm>
        </p:spPr>
        <p:txBody>
          <a:bodyPr anchor="b"/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419655-1613-4CC0-BBE9-BD2CB2C3C7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9612" y="4848464"/>
            <a:ext cx="7714388" cy="108584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267FFF-6BC4-4DF0-BC55-B2C3BFD8E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89830-A1B7-484B-832C-F64A558BD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8F727-72C8-47A9-8E54-AD8459028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ED5540-64E5-4258-ABA4-753F07B71B38}"/>
              </a:ext>
            </a:extLst>
          </p:cNvPr>
          <p:cNvCxnSpPr>
            <a:cxnSpLocks/>
          </p:cNvCxnSpPr>
          <p:nvPr/>
        </p:nvCxnSpPr>
        <p:spPr>
          <a:xfrm>
            <a:off x="1524000" y="457150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9188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E9949-4A1F-4DA9-9B75-A6180F954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3543" y="1383126"/>
            <a:ext cx="3289886" cy="2045874"/>
          </a:xfrm>
        </p:spPr>
        <p:txBody>
          <a:bodyPr anchor="b"/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A8D794-C670-4569-93D9-0FF8B35AA7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4001" y="762000"/>
            <a:ext cx="5333999" cy="5334000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2486F6-AE67-4B34-B8E2-0B7576DC2E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33544" y="3649682"/>
            <a:ext cx="3243292" cy="1684317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98B11C-BB63-49A6-B488-29D4FBF8E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4B9166-6D36-4F0A-9ADD-33D49A0C3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B22B8F-7760-41B3-9053-DD90255B9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12398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ECBE55-253E-2BF0-5F95-CBCDC7BE76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B0AD00-89D2-D439-1F7A-4E7D77F87D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A7C6DC-E858-EAAD-016B-A0118CF20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A1833-AF4E-054B-BEC7-0B444022CF0E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14828D-FA45-B995-D09F-0F7C4D4ED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7286E0-0063-F48E-B824-145149E4E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E8DCA-7B15-2246-AA58-A0CEF5882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8376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18466-BB6A-AD0C-B257-F8D8871151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01975C-DDE2-9765-490D-71D4940C3E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C0D2FE-9AF4-CBE7-CE19-7A824C4A6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CB1B-2AEA-1347-A440-36E0379295B9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A80F27-4DDC-4C88-A34A-5CBCC0A95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B8EABD-890E-6041-B142-C0200AB31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53A95-AB13-3B4B-973F-1F199269C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27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D348B-F4E7-AFF5-D1B4-D621FD6FB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8627C9-102D-6B91-04E6-57ED57EF66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C43562-4F8D-F7BD-98A7-77E46F7C3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CB1B-2AEA-1347-A440-36E0379295B9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AC02FA-9A1C-4384-164F-B4CC16FE7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DAEF66-423A-21F9-C8C5-BE4BAB9D7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53A95-AB13-3B4B-973F-1F199269C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3137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1D0B1-920A-AE4C-1F20-59C33FCF0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756E72-DE47-6A61-8A32-16F3CF2191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27F5B5-EED0-EF36-7302-1BBCB3DD3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CB1B-2AEA-1347-A440-36E0379295B9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C4F173-BCE5-CECF-CC22-1AB2DFD4B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404773-8EB6-AC57-739D-90E3BCEC7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53A95-AB13-3B4B-973F-1F199269C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27831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7DB5A-783F-C460-0B84-8C6E22F77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8B8FA-DE40-807A-77FD-30DE8F74C9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A80666-4D12-F204-43F2-E666D2971B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9AED2E-BEAE-BAC4-0B00-E736175AE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CB1B-2AEA-1347-A440-36E0379295B9}" type="datetimeFigureOut">
              <a:rPr lang="en-US" smtClean="0"/>
              <a:t>3/21/23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1C7EEB-550A-291B-32A7-71497CD70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7DD0C1-E659-D7E0-F03B-FC47C9DB3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53A95-AB13-3B4B-973F-1F199269C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997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5D502-5743-A593-57A1-BA2BED830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D642C1-CAC8-5D97-29EF-332614FBDA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B9C24C-A7C1-6EED-5CB9-89FD188B37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B3F3A0-6C76-3255-CD74-AA7BD46482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6BA483-28EB-74CF-0D6E-C6DDFB3507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A82E15-01A2-0FA8-3474-DE5F06B3E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CB1B-2AEA-1347-A440-36E0379295B9}" type="datetimeFigureOut">
              <a:rPr lang="en-US" smtClean="0"/>
              <a:t>3/21/23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842CAD-D4A1-56A3-C96F-5A5BA1138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765E7A-0A33-4B5D-2922-DBBB2413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53A95-AB13-3B4B-973F-1F199269C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93063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A4F85-83FE-1EF1-9F8E-D61972B5B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F8B77C-480E-FF84-2CF7-301FF6DF3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CB1B-2AEA-1347-A440-36E0379295B9}" type="datetimeFigureOut">
              <a:rPr lang="en-US" smtClean="0"/>
              <a:t>3/21/23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CFBFE3-800F-9EEB-7BB6-94C4625E3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F9F35D-8EB8-669B-E208-22FEC9757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53A95-AB13-3B4B-973F-1F199269C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5829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779AFF-018E-CAE5-4640-C6C40A4DD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CB1B-2AEA-1347-A440-36E0379295B9}" type="datetimeFigureOut">
              <a:rPr lang="en-US" smtClean="0"/>
              <a:t>3/21/23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50424C-6B0D-395B-1F2F-29512C0A4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C7231D-1E28-608E-E3EC-6742AB2A6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53A95-AB13-3B4B-973F-1F199269C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5653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CE8A2-D188-60EE-DC5D-9CD625C76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3CEA41-9B05-AA18-1DB6-93438A9EE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2EB89A-D00F-49B0-FC38-43DC4F653E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BA0B4C-3158-E06B-684B-F78FE0791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CB1B-2AEA-1347-A440-36E0379295B9}" type="datetimeFigureOut">
              <a:rPr lang="en-US" smtClean="0"/>
              <a:t>3/21/23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704BB4-1C6F-FD52-175E-E9CD512DF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C43959-A6FA-6509-66F5-6D6ED1679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53A95-AB13-3B4B-973F-1F199269C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17490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9E854-4F58-B467-2CF5-BF7D7F8CF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4E35A0-81BF-7117-7FA8-CA79AB9536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C9E23F-D315-C1C5-E7F9-896E21E54B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B2B8B-A661-7436-6605-F4ECE7303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CB1B-2AEA-1347-A440-36E0379295B9}" type="datetimeFigureOut">
              <a:rPr lang="en-US" smtClean="0"/>
              <a:t>3/21/23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0B9C9F-1BBC-E33D-7DC6-9B3DA384D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DD50-602B-C1EA-0E2D-9D8F5964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53A95-AB13-3B4B-973F-1F199269C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628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8A5DE-E5C6-4DB9-AD28-8F1EAC6F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63E08E-9B2D-4740-9AC6-D5E1CFB95F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429566" y="2229957"/>
            <a:ext cx="9238434" cy="3866043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E3736-E8AA-4F58-9D3A-27050B287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95E84-15BC-478B-9DAB-15025867B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9D98F-E0A8-4254-A957-7F17811D0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74504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92E05-6FB9-5169-F2C3-EBECA1791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49342D-948C-211C-8105-9E674029F0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7EF00-4A02-F746-8105-6C110F528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CB1B-2AEA-1347-A440-36E0379295B9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61E63D-2D50-37FA-B57A-15AFAE8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C41C8B-DEA1-F73E-400E-191142E38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53A95-AB13-3B4B-973F-1F199269C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96435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F3DCD4-FCB7-879D-585C-416E5A6D70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4EEEDE-2B76-1B94-68D2-E844AAAC5A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30C033-8A8B-5735-4633-B61FF630B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CB1B-2AEA-1347-A440-36E0379295B9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5E110-94DE-931F-01B6-8CC63D9F5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0A959E-72DF-3D15-ABAC-EF3D04B87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53A95-AB13-3B4B-973F-1F199269C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940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DE70F5-2276-4F91-9FC2-8DA4B52881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44000" y="1467699"/>
            <a:ext cx="1758461" cy="4628301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1856C5-C2FD-45E4-A631-AC06B5495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82312" y="1467699"/>
            <a:ext cx="7839379" cy="4628301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336EA-B6DD-4115-9C67-79A24C866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EA668B-1DAB-449C-9BA4-7B1572A22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C6567E-119D-4C98-93FF-73A332803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7692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74A71-9283-09E0-8C42-6EEE8292F3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F5B60E-78C9-D68C-4405-90415C302E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EE834B-EC46-0986-71D6-34D57E2CA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2D0A4-49B0-614A-A04D-2EFF357CDC30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201950-46D8-891A-2754-4B95CD9A8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4865B8-182C-767F-3AC2-A7BC44529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4DCFA-BCA4-A54F-9F93-B56B09B959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4744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01304-31DB-E190-5452-F68D7D50C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45190-A477-D22F-69F6-F8BB1C6AAF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AA9F5-BE3B-6D4A-3498-A7EF48FF1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2D0A4-49B0-614A-A04D-2EFF357CDC30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A3D60-61CD-F780-6FFC-523A48D8A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FE8D1-ED94-FF0E-D6E6-826E479DC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4DCFA-BCA4-A54F-9F93-B56B09B959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3581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08470-25C6-851F-6722-4C5F248F4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CDB017-835E-075D-8962-3C33E65B27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0412C-7130-B2E9-6603-08004384E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2D0A4-49B0-614A-A04D-2EFF357CDC30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670A62-B699-48EC-B7D7-F8F4F8440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778201-2006-D487-3CA8-DF41CB8DA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4DCFA-BCA4-A54F-9F93-B56B09B959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0457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2927E-5A49-D041-E30F-E37EDE4C2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A4E93D-24CC-0E44-1BEF-D9C6672FAA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21461-6EF5-721E-5FE1-55CA58DD15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09AAB6-B1D5-C198-FD98-6C3E35278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2D0A4-49B0-614A-A04D-2EFF357CDC30}" type="datetimeFigureOut">
              <a:rPr lang="en-US" smtClean="0"/>
              <a:t>3/21/23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C98A2-CFE8-69F3-FA18-253BC61CE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3BD5E0-3F14-D863-E026-439C0CEA5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4DCFA-BCA4-A54F-9F93-B56B09B959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7642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31AD4-0744-F566-EA00-F2CDAFADB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771407-A5C3-F2B4-473B-8B45567A1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7C0215-E2A5-F2F5-7416-FC6073588A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DC2159-F883-5D18-2B2E-B851EE3908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E62A88-DBC5-CC6C-4458-0F0974136E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ECDBB7-AD3F-D29E-0C81-AACDDE20E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2D0A4-49B0-614A-A04D-2EFF357CDC30}" type="datetimeFigureOut">
              <a:rPr lang="en-US" smtClean="0"/>
              <a:t>3/21/23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BAF0E2-4FC4-AEF2-0655-8B8E78D6D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2851E7-D336-1AE7-7FDE-9A9A46891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4DCFA-BCA4-A54F-9F93-B56B09B959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3167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65FC2-DFE1-8D77-B621-96827E2FB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3B9F75-989B-2BD8-7033-30399753F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2D0A4-49B0-614A-A04D-2EFF357CDC30}" type="datetimeFigureOut">
              <a:rPr lang="en-US" smtClean="0"/>
              <a:t>3/21/23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DDE63-692B-C9CA-98BF-FAF8BA04B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4315FC-A67B-AD96-C97B-D9EC81E9D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4DCFA-BCA4-A54F-9F93-B56B09B959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9109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5188B4-D2A2-5BBA-C9CF-30B8971B0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2D0A4-49B0-614A-A04D-2EFF357CDC30}" type="datetimeFigureOut">
              <a:rPr lang="en-US" smtClean="0"/>
              <a:t>3/21/23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A23179-9902-6435-148C-F4E858DCF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29BBCB-9926-BD11-BAB0-EADBB363F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4DCFA-BCA4-A54F-9F93-B56B09B959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632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CDB20-9655-E091-12B9-C3EC0D7B6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C09C21-0558-CB49-843F-7ADA98899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3/21/23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1971ED-FF4E-0709-1D81-3C0459BA8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C058C8-B135-3BB8-2951-6F5780CAA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3457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23E13-9079-809C-6189-22632EBDD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2F214C-7AC2-D45B-AB58-25EAA2B4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7FDBEA-2D42-7123-3186-BCAB5A4D63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23FB3F-AFC5-DC63-9F5E-972F50100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2D0A4-49B0-614A-A04D-2EFF357CDC30}" type="datetimeFigureOut">
              <a:rPr lang="en-US" smtClean="0"/>
              <a:t>3/21/23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42A3BC-1C4C-6D88-D3BD-4EA577014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896C50-2B4A-F1C3-4A81-D44FF1478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4DCFA-BCA4-A54F-9F93-B56B09B959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0298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DAE8E-B3A5-CC41-626E-F10EFEF70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3CD1C1-651F-C499-5110-312576FC0F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BDE4CA-72E9-E99D-8596-4C2C23D09A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3AC06B-A04D-3296-934E-1D62E63F1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2D0A4-49B0-614A-A04D-2EFF357CDC30}" type="datetimeFigureOut">
              <a:rPr lang="en-US" smtClean="0"/>
              <a:t>3/21/23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E42BEB-E376-268B-43E7-373AF9471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7E06D8-FD25-66E5-6F3B-0AF1A8073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4DCFA-BCA4-A54F-9F93-B56B09B959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5592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732C6-CA36-D8CD-622B-B913FDB61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7F21BD-F55A-E58E-07DD-B94ACDC131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67E031-D824-E3AC-8452-4F4A977D1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2D0A4-49B0-614A-A04D-2EFF357CDC30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E6856-6198-BEDE-F047-8248A4FD4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3A94F2-5354-CBEC-C86D-B46324CF2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4DCFA-BCA4-A54F-9F93-B56B09B959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2271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FBEE22-1E8E-C485-2E99-4097E00F49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C0BA05-4E02-94F3-098E-A6E5209F63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8FCDBD-81EB-3318-C023-F61D54812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2D0A4-49B0-614A-A04D-2EFF357CDC30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3BD30A-4FA8-A669-5752-DDBCA99A2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5B959C-0BB4-C70A-ACAC-234AF3ADA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4DCFA-BCA4-A54F-9F93-B56B09B959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6040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DD55-110A-FA28-F8AA-DECF34124A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DC7672-D325-8205-2FB8-BE3795AEEA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B022F-D045-BFD1-8299-9D57CDA79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B6895-743B-A34B-86CB-254ACFA0860F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BF1ED7-2E29-AABD-437E-611D2C29B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BEF898-91FF-75B0-EE1A-67A772548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6D11F-1C5A-274A-9F1C-9FA284C50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0587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3F1CC-D5D9-0E87-26A7-AF460A82B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DA9C9D-91D7-1450-3270-C7CD47E1A6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89E6AA-44B3-7A7E-B9D5-342003D4B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B6895-743B-A34B-86CB-254ACFA0860F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E3C151-0440-C69C-FC6D-C1A7ABB45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1B23A-3764-0888-C6FB-88316E74B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6D11F-1C5A-274A-9F1C-9FA284C50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6761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1073D-3216-B71E-5B2A-12CEDE763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9A5B0E-D423-A7BB-D4AC-7C4E9F2F00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D7B72F-4EB4-4023-A13C-9696EA468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B6895-743B-A34B-86CB-254ACFA0860F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E374F0-3370-BD65-C73C-0B239F53C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25D26-8231-A6D1-0431-3045CB144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6D11F-1C5A-274A-9F1C-9FA284C50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7705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5F2777-36D7-C427-6719-93BDAE383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22635-8CFE-6A40-4CA7-B22CDF8E6A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6B1E24-41CB-8031-DC05-9A6E615EBD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E6A6A5-E5EB-5A78-507B-873FDB5D8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B6895-743B-A34B-86CB-254ACFA0860F}" type="datetimeFigureOut">
              <a:rPr lang="en-US" smtClean="0"/>
              <a:t>3/21/23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225864-962F-268A-C505-CBE5689CA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E6CB32-B668-55B6-F7DF-DC83BA4E0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6D11F-1C5A-274A-9F1C-9FA284C50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4493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CAB27-F08C-D798-F32F-FD715FACF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57F71C-27F9-FE8A-E696-667CEAF67B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7F57DC-B452-4823-BD14-C595E07B34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E1A186-4A58-DA90-74DB-AE958BA1B7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166A70-B905-4DB6-BED1-255E719CFF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25ABCD-C7A1-DBD6-3EBB-C8A1868BC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B6895-743B-A34B-86CB-254ACFA0860F}" type="datetimeFigureOut">
              <a:rPr lang="en-US" smtClean="0"/>
              <a:t>3/21/23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E2B2D6-16B6-E461-43FD-9E721AB2E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97AA2B-5100-CBEA-8A49-078D52CC4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6D11F-1C5A-274A-9F1C-9FA284C50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8347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6B469-C669-BFC1-6C76-AB33CDAF6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780839-5223-4FA3-0990-373662FF6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B6895-743B-A34B-86CB-254ACFA0860F}" type="datetimeFigureOut">
              <a:rPr lang="en-US" smtClean="0"/>
              <a:t>3/21/23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8544A1-CFEC-799C-E537-96957E9B3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6E1CFC-332B-04F4-F0DF-BE1B4A084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6D11F-1C5A-274A-9F1C-9FA284C50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543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09B75-A057-44B5-872F-DF01BDC8E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9566" y="2286000"/>
            <a:ext cx="9238434" cy="381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06260C-3219-4812-88F2-3162D37F2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62B73-9C01-4BE3-A199-782BE6EBA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761492-EB56-4454-9D2A-8BB94AACB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89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D98A77-B4DF-BF77-5031-6AEA8F925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B6895-743B-A34B-86CB-254ACFA0860F}" type="datetimeFigureOut">
              <a:rPr lang="en-US" smtClean="0"/>
              <a:t>3/21/23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EFC2EA-86D9-5DDD-AAF0-D32F076A9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FA8A8D-256E-E34E-CF35-9E2FF7282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6D11F-1C5A-274A-9F1C-9FA284C50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5095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2A420-5D57-6765-9D59-E8B1C1FF1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A54DD9-637F-CA98-97B8-D6EDE3118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805054-E95C-9D4C-BA3E-951FD2113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1D1AD8-3BE9-94B4-567E-C6EAB0F27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B6895-743B-A34B-86CB-254ACFA0860F}" type="datetimeFigureOut">
              <a:rPr lang="en-US" smtClean="0"/>
              <a:t>3/21/23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9F6B28-B850-C20D-D530-FDD33BF9E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82718A-6830-0E16-C749-8B2D23FFB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6D11F-1C5A-274A-9F1C-9FA284C50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7124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8C414-E139-D469-C5A7-1AE544239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AAF26F-8A99-1795-2A53-A508AFBCC5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7FDF4A-3D5A-C6AB-49F4-20B92A001D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487EE8-D930-613A-0906-429320580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B6895-743B-A34B-86CB-254ACFA0860F}" type="datetimeFigureOut">
              <a:rPr lang="en-US" smtClean="0"/>
              <a:t>3/21/23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883DAE-2E0B-4515-683E-6DFFBCA2A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1585B9-136E-53BD-ED50-431753930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6D11F-1C5A-274A-9F1C-9FA284C50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6316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A41D8-6339-4778-F57E-3840CE5C0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43D67C-06F1-9D68-0B57-ADDB4038E1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2A2810-06E4-1EF0-3511-A1501732F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B6895-743B-A34B-86CB-254ACFA0860F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4F1C9C-8E85-6526-ED8D-543C06819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649ABA-4728-1C6B-56A8-424236A7F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6D11F-1C5A-274A-9F1C-9FA284C50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4608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99F7AD-B5EF-CB40-0C95-94B6F83069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6E7F01-8706-F6F1-694D-B6D60EC76F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FA8612-300F-C407-6F07-281BE5EB1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B6895-743B-A34B-86CB-254ACFA0860F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8E51CD-AE9A-C55C-697C-9531FBBA6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99B56F-5807-2175-E3BB-8985F75C8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6D11F-1C5A-274A-9F1C-9FA284C50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763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7D8AD-047E-B37F-FD57-9016D2A20E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11BAB7-8B52-137C-8B92-0AA9723D03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62ECE-F82C-D06D-63CE-A0DC559B1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F6C0-6D9D-D748-90D6-423117E4714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5B1015-FFED-A1F2-C976-30448783E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15BE06-CCC3-4AC9-F555-0BEF8DFD2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C848E-619B-C44B-B643-AA7302A91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4905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17B2A-CF8C-DA21-245E-56FD7567E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9701FC-C1CE-41A1-1913-62EE7E7B8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966B70-9926-11FC-821F-E06109F8B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F6C0-6D9D-D748-90D6-423117E4714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F1E249-B326-F60F-346B-DECA21DE4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0F20C6-2B8D-0937-6B5C-92DDAC811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C848E-619B-C44B-B643-AA7302A91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7629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BD75A-639C-FACC-B167-F7571F900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EDDCC0-A677-5FFF-D0BD-1B82690E7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2822F-F689-A603-606B-1ABCE3B38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F6C0-6D9D-D748-90D6-423117E4714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28A8BF-B00D-6818-012B-134B7569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1CEB96-B155-FCE8-AB35-B84176F89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C848E-619B-C44B-B643-AA7302A91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1255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30B60-358E-2182-6BE7-73D7EE51D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D7EAC0-2643-43A8-0F57-F7576E130A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AA4071-8E08-76DC-2831-DD72A8E63C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94DF17-6925-FBCF-AE30-572AB3513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F6C0-6D9D-D748-90D6-423117E4714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378FC0-8FB0-7C8E-1466-17DEF4FDF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93E3E9-1DB0-B1E8-613B-5BB39B889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C848E-619B-C44B-B643-AA7302A91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6102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0FB83-777A-106A-164A-E91E7A626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0FE5AC-FB54-E3E9-F6CA-AF9A0A38C8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D3ABF7-09EB-A106-EC50-7F6CF9BE82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3DE655-347F-1225-3A69-30F9924C4C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244461-EB42-F730-C395-C2193D4814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99E97A-8C7E-78EF-E5A7-86555698E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F6C0-6D9D-D748-90D6-423117E4714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8A6250-633C-98FB-68D9-5A4EDDE2A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471328-8B18-0BEE-575A-BBDF588BE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C848E-619B-C44B-B643-AA7302A91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732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ext, businesscard, clipart&#10;&#10;Description automatically generated">
            <a:extLst>
              <a:ext uri="{FF2B5EF4-FFF2-40B4-BE49-F238E27FC236}">
                <a16:creationId xmlns:a16="http://schemas.microsoft.com/office/drawing/2014/main" id="{796E938F-E3A3-2E11-5385-8BC10B783E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7980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900447-3778-4AB7-ACB3-7C2313FE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1745" y="1287554"/>
            <a:ext cx="8284963" cy="3113064"/>
          </a:xfrm>
        </p:spPr>
        <p:txBody>
          <a:bodyPr anchor="t"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B910C9-BA3C-4D31-9C62-2C2408591F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1744" y="4619707"/>
            <a:ext cx="7722256" cy="1476293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42E8A-6B69-406B-A3DF-0A1B76832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665CF-4461-4BB8-8F3A-ED1CB1084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898B27-5EF3-49F4-B3CE-F3CF419AE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0316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FB9EF-CC79-C6A8-0C35-9844DC647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2AFB86-BD86-2BBD-B772-0CFF27169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F6C0-6D9D-D748-90D6-423117E4714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1E0148-211D-4EF3-BB19-D1DB02F2C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497741-715B-37DC-EF8B-D1C48ABE1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C848E-619B-C44B-B643-AA7302A91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0297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DBF57A-E5CE-87DA-3345-EA1B63245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F6C0-6D9D-D748-90D6-423117E4714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AFCE38-D4EA-85F6-7C6D-B1CD2D677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5C57D7-1B81-0093-256C-370FFCB1A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C848E-619B-C44B-B643-AA7302A91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7041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31F6F-5CAC-A96D-ADD4-8AA14F6FD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10AE49-4FCE-27CD-016F-EB7ACF456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E6C494-21AE-719F-3B7C-F96F2FA4CA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10FD28-6328-F885-FAAB-5CDB8E994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F6C0-6D9D-D748-90D6-423117E4714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CDBE50-9DB1-29B8-F155-83825F9C1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9F01C1-A9AF-703C-25DE-46CF3F6B7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C848E-619B-C44B-B643-AA7302A91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6440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7898F-907B-FAA3-FC39-4B0B7F7F2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E24EC0-4652-1F92-B126-F45533AF43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C4518C-D556-DC84-CBC1-DA06C95DAE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489D58-8561-7CD0-38FA-4B17125AF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F6C0-6D9D-D748-90D6-423117E4714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31C5DD-B865-0306-63AD-6625A6A08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F1D974-47E8-5183-24C0-4713AEBF2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C848E-619B-C44B-B643-AA7302A91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19652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8A7B1-2504-8896-45D9-03E6F00A7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A6E3FB-0C16-1AF4-D3BB-C3D48D71BB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A6750-8822-F100-5F8D-D99AF7150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F6C0-6D9D-D748-90D6-423117E4714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80281F-5487-653E-61FD-725E45CEF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97C1BD-03B8-D534-27EB-CE013CE36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C848E-619B-C44B-B643-AA7302A91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369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AAE167-D2C5-72A9-E482-6DFADF855A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EB4AFF-BF7F-02FF-689B-15A5406E9A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160EC0-67D0-AD55-F122-FFA2DCC27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F6C0-6D9D-D748-90D6-423117E4714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25810-05C3-A326-0FA0-A426C54E8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1F510F-8C94-7DE2-E5D5-57EAAB9C2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C848E-619B-C44B-B643-AA7302A91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28695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64A4A-E0AB-7BE1-5B62-5138C261C9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800B18-ACD2-BF54-4917-DE88C31C8C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871944-0213-CEA6-660D-35B41B131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A8AEE-7E95-D24C-A725-DBED6385CD03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86BBBE-980D-5FAB-5988-AE0D88ACA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3D8C48-6A97-8F02-692F-03ECB4175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465A-839D-9742-9D12-C1244145B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88728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CB24D-CDCD-115A-33E6-861637AB7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0611D9-1581-15EF-C061-BE54B03A3F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C2138-089E-207E-79F4-0810024EF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A8AEE-7E95-D24C-A725-DBED6385CD03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4CAE29-3D1F-3C4F-AC11-DEAC38052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F1DBB2-4F98-27FC-7458-654C0A5F8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465A-839D-9742-9D12-C1244145B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73605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194A6-6ABD-4AEB-34EC-21E9A0857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312E73-3A5B-2121-7275-2F550AE679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7C5AC1-9B82-AD0C-BE13-BB0EF22EA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A8AEE-7E95-D24C-A725-DBED6385CD03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1D4E03-AFE6-B50E-9050-9F24AC287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B0551C-C27A-574D-5F96-2ABC82563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465A-839D-9742-9D12-C1244145B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3326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E9B14-2B60-2760-F384-A7150DBC9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3E682-33D3-D9B4-AD60-59A0E0B4C6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AA7B1A-529B-6DB8-368E-F9B184BDAF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81B73A-E6D6-9499-EA4A-D374476DC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A8AEE-7E95-D24C-A725-DBED6385CD03}" type="datetimeFigureOut">
              <a:rPr lang="en-US" smtClean="0"/>
              <a:t>3/21/23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9CBCE4-D997-AACA-48B2-CCEBD5060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87FCBF-0A19-3928-3DD3-395657B9F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465A-839D-9742-9D12-C1244145B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515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3F3BA-5AD5-4F15-97B2-E4652D1D4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13411"/>
            <a:ext cx="9238434" cy="88959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997B8-1FD3-40E6-A486-256EB41DB7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29566" y="2135565"/>
            <a:ext cx="4495800" cy="396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83F4D8-AA9A-4AF7-86EA-E4D797B98C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35565"/>
            <a:ext cx="4495800" cy="396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08823E-BC08-4810-9BFF-35D2EA2AE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DD2BFB-BB2C-4C4A-A6E1-DD223C2BE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369B2-12F8-4583-8A7F-523C9A3EF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1536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83DBF-A9FC-9E3B-209B-78605D87A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142E3C-11EB-1307-FCF6-62CBF78373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98C02C-6369-1358-B00B-699270AD86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10401C-6660-F35C-44F7-BC274FC400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C4C078-3E15-E68D-A84A-FE96386BF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240CDA-CE1C-4DB0-74E9-47605A03F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A8AEE-7E95-D24C-A725-DBED6385CD03}" type="datetimeFigureOut">
              <a:rPr lang="en-US" smtClean="0"/>
              <a:t>3/21/23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62F6B2-12EA-6A85-918C-2F565200A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84A40A-FC47-D3E1-BB7A-C2486EF7A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465A-839D-9742-9D12-C1244145B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9128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FD5B4-6D4B-5AE8-167C-A66C15ACA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DBF236-027C-FD36-F783-8D99E11B0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A8AEE-7E95-D24C-A725-DBED6385CD03}" type="datetimeFigureOut">
              <a:rPr lang="en-US" smtClean="0"/>
              <a:t>3/21/23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47CC75-8F00-A100-56A6-5973E2F31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D1B8EF-2C28-7229-9154-B882F1F0E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465A-839D-9742-9D12-C1244145B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14591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7B5916-3E60-9218-1D1E-32A49EDC6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A8AEE-7E95-D24C-A725-DBED6385CD03}" type="datetimeFigureOut">
              <a:rPr lang="en-US" smtClean="0"/>
              <a:t>3/21/23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6AB106-4A9B-0474-3F39-A6BA9B739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B48B0D-1B99-8151-782C-16A0B4143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465A-839D-9742-9D12-C1244145B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03229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1E704-3AC2-1AC5-550B-00366CE2C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3F41F-EB19-36E6-8586-8BD212429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6224D1-D4E3-3C94-8C40-B6B43D0A19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35F34C-4BB2-242C-4828-BCB8A915C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A8AEE-7E95-D24C-A725-DBED6385CD03}" type="datetimeFigureOut">
              <a:rPr lang="en-US" smtClean="0"/>
              <a:t>3/21/23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C79F1F-B193-8B3C-3D20-9284C2841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D50E84-2924-6DAC-16FF-88DB9F8E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465A-839D-9742-9D12-C1244145B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6697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752E7-B9EE-AC00-BACC-058FD1411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9E8AB1-6207-8D86-DF2B-99C4AB6F0D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5DE0FA-ED64-ED57-E638-0820CBCFDC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73C736-7EED-DC36-D680-D4FBF462D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A8AEE-7E95-D24C-A725-DBED6385CD03}" type="datetimeFigureOut">
              <a:rPr lang="en-US" smtClean="0"/>
              <a:t>3/21/23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0CA503-BE33-4653-9167-63F86E358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9D28F8-2D31-84ED-4D9A-14144413A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465A-839D-9742-9D12-C1244145B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03284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77ABC-B8A3-6C7C-6601-1F92A5DBD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EB2C12-0E26-0F9C-B698-3F52309D1B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ABAD71-9E76-8EC7-BDA0-461E727EE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A8AEE-7E95-D24C-A725-DBED6385CD03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A50D17-36F4-DB47-6A1D-0862A0565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6A11F6-3854-C3D7-2129-CA05DF46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465A-839D-9742-9D12-C1244145B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78720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96834A-0C73-AA81-ECD4-3D9C832B98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66BC47-3AF0-CE4A-F9FD-B8CA87DD2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F0E7BB-4B9C-AAF5-10CF-9406B236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A8AEE-7E95-D24C-A725-DBED6385CD03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BE4E9F-AB80-9258-2573-7A9C44879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7A55-05CC-8B78-72CA-0FDCA743E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465A-839D-9742-9D12-C1244145B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77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2A097-9719-5BC8-877C-538CD08894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BBAE91-83ED-7084-64EB-5C837D989E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AAC61C-712F-3406-3B29-8911F00E0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8452-635F-7A44-93DF-74E1065E956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780DC3-FDE5-6E8D-CFA2-C36943135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39F41D-E251-3F61-D2FB-704A5E635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EC1AA-6D0D-3443-AB0B-159549821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64789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722B5-AF13-09BF-8432-FB7B5B458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E1DB56-1048-73DD-6A0C-47DE272EE7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2A0D7B-1BAC-276B-AD06-1FC749F6E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8452-635F-7A44-93DF-74E1065E956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D36B34-ECC5-7AB2-4C1D-9EA2991B5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F3064D-40D0-448B-DCA2-30725A856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EC1AA-6D0D-3443-AB0B-159549821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18947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6412D-412D-4504-EAC3-7BD9ED5B8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FC0890-4503-190F-915B-61DDB323FE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2764F9-59BC-4F62-A725-63650E06F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8452-635F-7A44-93DF-74E1065E956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7905BF-C9F8-3898-2E3D-08F1AAF91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D012A5-B5AF-E0FB-C55C-1D696DDF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EC1AA-6D0D-3443-AB0B-159549821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3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C717F-84B9-44BA-8DD6-680394AB1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79150"/>
            <a:ext cx="9238434" cy="8239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217D6-7448-4625-964F-5D82F65F1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567" y="2013217"/>
            <a:ext cx="4495799" cy="70423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3A534C-0B54-4327-99C0-4F0019FD21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29567" y="3048000"/>
            <a:ext cx="4495800" cy="30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9D4A63-0795-4B74-8C11-5FE7944118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13215"/>
            <a:ext cx="4495800" cy="70423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3D16F3-F747-441B-9854-27225954DE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48000"/>
            <a:ext cx="4495800" cy="30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8168E2-6B97-486E-B0E4-4E7F5CDBB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5D3E2B-2F4E-4347-A8E9-27EB7D035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1FC4F5-6876-414E-9E30-84706A3F5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0D2F04-5474-46B9-B838-858CDF4AB2D2}"/>
              </a:ext>
            </a:extLst>
          </p:cNvPr>
          <p:cNvCxnSpPr>
            <a:cxnSpLocks/>
          </p:cNvCxnSpPr>
          <p:nvPr/>
        </p:nvCxnSpPr>
        <p:spPr>
          <a:xfrm>
            <a:off x="6270727" y="2876662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ADEE893-BE45-47F3-BCF0-02424B3503CC}"/>
              </a:ext>
            </a:extLst>
          </p:cNvPr>
          <p:cNvSpPr/>
          <p:nvPr/>
        </p:nvSpPr>
        <p:spPr>
          <a:xfrm>
            <a:off x="-1171838" y="4592406"/>
            <a:ext cx="808262" cy="38971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FB5178A-4501-4B56-8BF1-D083D7B021CE}"/>
              </a:ext>
            </a:extLst>
          </p:cNvPr>
          <p:cNvCxnSpPr>
            <a:cxnSpLocks/>
          </p:cNvCxnSpPr>
          <p:nvPr/>
        </p:nvCxnSpPr>
        <p:spPr>
          <a:xfrm>
            <a:off x="1524000" y="2876662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168218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8EBCA-AE7F-629F-9243-E230A4BDC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E5E37-1C2A-84A8-6FFA-A68839C8B2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3E1240-5B51-3F3A-0286-A06CF53044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6B474D-8BC4-4D16-6823-6D1938DCE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8452-635F-7A44-93DF-74E1065E956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B5A202-6FE7-A01F-C747-68107B958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CE1D33-6EB0-A222-F075-764C5FEF8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EC1AA-6D0D-3443-AB0B-159549821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6427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7C20F-6C39-33C1-9B58-42D51A2A6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6B3AEF-8D27-9FD7-23A6-7CC1328DD6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400D89-AD57-D393-D5F3-AAE5302F30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656DDB-6D0A-5C77-D53B-3F127D750D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E7F537-CC91-0493-1F44-57698CFCEA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1453BD-9DFE-BA30-B248-35C5BE7BE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8452-635F-7A44-93DF-74E1065E956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133A08-5E9C-90F1-F069-7F0C74AE8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FA23CB-DFFB-B424-40E3-B69BD39DF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EC1AA-6D0D-3443-AB0B-159549821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90561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BAD59-BCCA-EE8F-9098-D9C39C78C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D6A437-1F02-BBEB-E211-DA0EBA53D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8452-635F-7A44-93DF-74E1065E956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09B73D-7B66-7223-A0D0-05E25F2E9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7C8BB3-8E87-BC88-BC06-5CFE57EE4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EC1AA-6D0D-3443-AB0B-159549821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06994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519B8A-83B4-14CE-8DEC-1EDF6CA0F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8452-635F-7A44-93DF-74E1065E956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A52913-2FBF-714F-AE46-EFD1456E5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7E5EAE-2EE8-B2FC-21C4-29E008963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EC1AA-6D0D-3443-AB0B-159549821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71868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963A9-35FC-38EE-8522-303800EB7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9B0C2-427C-656E-6927-9D2F940748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87AAE8-095E-C052-37D3-509E5807AC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842660-B893-BA1D-F606-461612B9D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8452-635F-7A44-93DF-74E1065E956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F04766-4C2E-7D87-CD11-D4D915230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ECC850-F118-A804-AB23-F6BEA5A4C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EC1AA-6D0D-3443-AB0B-159549821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4056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BD909-B58F-BA76-C37E-5D7755630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A24B16-DA72-AA35-B72D-D8F8631F39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064683-D35D-03EA-1553-EADD55BE83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9C568D-CE4B-007A-17A3-659555337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8452-635F-7A44-93DF-74E1065E956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AD1813-A95E-6E10-2EF7-D8B9DEC02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FB2478-94E7-37B8-1B0D-AADABCDC1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EC1AA-6D0D-3443-AB0B-159549821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85646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E2CE6-A2C7-2951-8371-20F240341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EDD294-6170-AFFB-636F-F496820E74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880D68-B690-00FC-2D20-5EA36AA5B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8452-635F-7A44-93DF-74E1065E956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508CB0-BCC4-D9DA-E54B-E465E2A2C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1F36C7-322B-B6CC-5E4D-657F77CC0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EC1AA-6D0D-3443-AB0B-159549821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96870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3ED548F-EF01-84B2-F08C-848C5E4568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E75FDD-43AA-A028-C87C-8921121CD1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6C4D4A-51C5-C043-7860-2ACE84D89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8452-635F-7A44-93DF-74E1065E956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1B3A91-78E2-CBBA-DFB5-E8A8BC78E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212C0E-DE45-A1A6-6345-A0A4AAF18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EC1AA-6D0D-3443-AB0B-159549821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15440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BC689-742B-9F20-DBEF-FD13DF930F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2DEB35-6B5A-6303-60FC-76FBA8E21D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D66954-366C-38E8-393F-D29558B0E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A382B-95A7-AA46-90E4-2462F54F873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900A67-4DF6-DE8D-F2B2-4108FDFF8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C384E5-8A09-2174-2186-E2F86D814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41C97-FD20-6549-A77B-D2257F03D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9637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32D48-D831-961D-51FD-2CB168229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D178A1-36FC-2484-79E0-859E915738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A51CB5-3C8C-5D8D-892C-EFB74528C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A382B-95A7-AA46-90E4-2462F54F873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3CDEC4-C1B6-7AA9-F13C-15B37A918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8EEED0-504C-CFF4-0CFD-1183BA230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41C97-FD20-6549-A77B-D2257F03D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0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hart&#10;&#10;Description automatically generated with medium confidence">
            <a:extLst>
              <a:ext uri="{FF2B5EF4-FFF2-40B4-BE49-F238E27FC236}">
                <a16:creationId xmlns:a16="http://schemas.microsoft.com/office/drawing/2014/main" id="{8AE41AF3-A8FB-2E9D-98E1-E1557EC6A6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7980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7BF877-20DD-40F4-AEA8-E1B6D5350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7DC874-15B5-4338-B7D1-8E393AB4C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66BAE3-24C5-483F-9141-D860A265E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9AEEB4-66F8-4008-B616-804FB9D91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07118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003E7-B6B3-2D42-1AA7-DEB7B0A75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EB6FF2-F035-3F57-BF89-4AC9417784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9AC431-E8FE-BD2E-BEF1-112C4CA5D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A382B-95A7-AA46-90E4-2462F54F873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23E630-4640-A0D8-B30D-D4BD368F7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49847D-B86A-B846-8443-2B5EDED8C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41C97-FD20-6549-A77B-D2257F03D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27090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E792F-3D5C-907C-33B9-2BD1EC92F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8BB915-4A4C-9C2C-8B3E-E0A76F7439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26AAF3-55F1-DB98-624F-C36AA802E8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1F3FCA-87D6-B433-1E17-8B86F68EE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A382B-95A7-AA46-90E4-2462F54F873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44486B-8BF3-EEB2-0AD6-8FEC99C61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A99B89-1C6E-E1A9-1A96-1951F39E1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41C97-FD20-6549-A77B-D2257F03D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65217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755E7-1D35-D3DD-471F-FBC94C19A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72DBB-041A-14F9-A917-0C66CD56CA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178A8E-B384-2336-0D89-F91992A80B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E69F39-DF7F-13E4-9CD1-6F9D6B8B43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1ECC1A-6CF8-7FB3-6BE5-3759C01E2E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0C5DD7-6EF3-6A1B-8B48-97605359C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A382B-95A7-AA46-90E4-2462F54F873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FC3E46-24D2-17DC-6B21-3B0834238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5CA9AB-AF97-D1F6-7240-84F569953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41C97-FD20-6549-A77B-D2257F03D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2990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051E-5933-5CAE-5E33-0F3F55133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DFBBBE-5B03-9B45-DA39-F45AC483A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A382B-95A7-AA46-90E4-2462F54F873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543109-D8EC-48B0-60B8-DA32CE18E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4FBE75-A697-D79E-48F6-8BD19E241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41C97-FD20-6549-A77B-D2257F03D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20691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EA4D24-56D2-66C2-6AAE-F9801561E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A382B-95A7-AA46-90E4-2462F54F873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891B79-8097-9D0E-B07A-3708CC5EC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1ABFAA-D614-645E-ACA0-1617CDE50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41C97-FD20-6549-A77B-D2257F03D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16271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EB037-82B2-D4AC-BA4D-D5C3ACFC7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61C17C-CD1C-0E2C-2BC1-F30E850A66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4E860A-C6D1-112A-790F-8824DE72D7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47732A-B690-4976-F46E-E665C2CCA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A382B-95A7-AA46-90E4-2462F54F873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8AB1F3-211A-18C0-5C34-20858012D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2CAE63-05A7-3C79-1EB1-81E623552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41C97-FD20-6549-A77B-D2257F03D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78107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3BEDF-09B1-2048-FF92-364DA93B9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939343-E064-2045-3C31-E9D83DA125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0590A6-9316-6D7A-D28B-0D04C691C1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E0D446-E64F-F975-3BA5-F94E0BFC4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A382B-95A7-AA46-90E4-2462F54F873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8FE9DD-68F8-5CBD-F9E6-6546FE288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E5F2DB-5172-3324-A90F-B23AD873D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41C97-FD20-6549-A77B-D2257F03D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82232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755AE-4C7D-5260-59A2-25D4E2E6B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EF17F5-58D8-9DF5-6798-CE19886BAF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AF85E4-2A66-586B-5E46-2C913B1FC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A382B-95A7-AA46-90E4-2462F54F873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723BBD-AF2E-1569-CD1B-076A40AA3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367D2-4ED6-2B5E-BE46-853F0B221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41C97-FD20-6549-A77B-D2257F03D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2091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206E42-408E-55A7-4D17-0A65105D18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3ACF26-5158-0194-326D-FA0739E018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E8A43D-6D63-E8BF-3728-00E76FF3C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A382B-95A7-AA46-90E4-2462F54F873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20E6E4-3422-0719-1ECC-48FF17D8F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B112F2-9E06-7C70-BD65-744432A38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41C97-FD20-6549-A77B-D2257F03D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67041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D8CCC-E7E2-7608-62C0-A1BDF95B44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E68482-4BCD-7687-E2D2-27252F1A8C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866F13-715B-9054-D213-DA8476E4E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37D9-5AF3-3349-9016-F7DD9567B09C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DF610-85DE-D445-32E6-63AF5C8EE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8556D-2BEA-941E-B78E-39F5EC1A1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5352-3A00-5E44-96F4-937E9059A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58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46C975-8FFB-4A4B-9213-774EE3901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BA744F-475D-4105-8E4A-025815549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3FA64C-7966-4D6F-88D7-4B89F2A1D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6205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46410-4A2A-38F0-59CE-D1CE6F072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80E398-4C2C-B3BF-36A6-03405FF034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D6E5B-0B20-6A3D-9C70-FC8AECA07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37D9-5AF3-3349-9016-F7DD9567B09C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25ED4F-80A0-3CB4-33B5-2163AB630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84350D-E0F7-CDBD-EF44-8EFB68948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5352-3A00-5E44-96F4-937E9059A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42604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6C2BD-3C55-C5E5-B9F4-0FE6EDF84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ABAFDA-ACB5-4E4F-A053-6D2F78159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176581-E470-125D-C876-2CF206C7A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37D9-5AF3-3349-9016-F7DD9567B09C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D123DD-6F07-16DB-F26F-1605FC8E2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43B1E1-6263-70B6-2DF6-831B06CAA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5352-3A00-5E44-96F4-937E9059A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52048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8EBB4-314B-FCA2-9A12-E3FBB38F5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DB2AF4-D990-43CC-ABBB-74764F0521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617C76-983B-D8E5-24F0-BD7E1ABA32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1938B1-4D42-DB37-67E2-00D717A8E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37D9-5AF3-3349-9016-F7DD9567B09C}" type="datetimeFigureOut">
              <a:rPr lang="en-US" smtClean="0"/>
              <a:t>3/21/23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63114A-7BD7-A659-AD01-89C42AF35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87556F-3A12-E7FA-AC19-A45A8636E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5352-3A00-5E44-96F4-937E9059A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00906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AFF7C-C6DA-9A6D-9A37-85F93DBF6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95A48C-8D5C-D914-3252-BDFB3FD4D9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41BA19-0162-BC44-9BE3-84D5D285EB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40C3AC-5576-2382-D137-D5B0100447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064DFB-FF9D-F1C2-C5AC-F0186F1899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643603-373F-0BF0-1B68-FC071333E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37D9-5AF3-3349-9016-F7DD9567B09C}" type="datetimeFigureOut">
              <a:rPr lang="en-US" smtClean="0"/>
              <a:t>3/21/23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B357C4-368B-0695-9E74-C5599D5BA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CEC1F6-731F-5D1C-9DD9-9E73A53C5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5352-3A00-5E44-96F4-937E9059A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29296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3ACB6-6E84-DFC2-FC13-E717DB6E6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6FCB5B-D3D4-58A1-E744-738C924AF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37D9-5AF3-3349-9016-F7DD9567B09C}" type="datetimeFigureOut">
              <a:rPr lang="en-US" smtClean="0"/>
              <a:t>3/21/23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DAA2B9-45AE-1B48-DCAB-7111E3C64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9F6E2B-C7BC-BD1A-43CE-960C7E115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5352-3A00-5E44-96F4-937E9059A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89633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00DC54-948E-95D5-35AC-CF2BDD381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37D9-5AF3-3349-9016-F7DD9567B09C}" type="datetimeFigureOut">
              <a:rPr lang="en-US" smtClean="0"/>
              <a:t>3/21/23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558C25-3CF3-58B5-CF94-8143C0C2B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63CDC3-BD5B-89D5-49CC-1DB1149E2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5352-3A00-5E44-96F4-937E9059A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82832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7F099-026B-1E59-4F94-B6CCC13DF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148BA7-E31A-A5F6-38BF-71C43516B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DE8129-C55F-278E-7A55-E8172FCCC1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D42566-1BDB-E308-9069-8A3D1B271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37D9-5AF3-3349-9016-F7DD9567B09C}" type="datetimeFigureOut">
              <a:rPr lang="en-US" smtClean="0"/>
              <a:t>3/21/23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F8563E-7563-7151-0BDD-5039A7922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9FEF5A-7647-D1AD-48A6-C695D636B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5352-3A00-5E44-96F4-937E9059A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50342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6E9C4-E3FE-A576-884F-839BE771B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3C8451-0A10-BC1C-DC1A-03AF123E11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C52013-FF32-274E-A331-5F720A2E8E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5FEB7E-0B68-640E-E610-58171F704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37D9-5AF3-3349-9016-F7DD9567B09C}" type="datetimeFigureOut">
              <a:rPr lang="en-US" smtClean="0"/>
              <a:t>3/21/23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053FFA-88B5-2484-6FE3-E566C8B89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0C4C4E-3F7F-4E05-8013-EF640E865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5352-3A00-5E44-96F4-937E9059A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72074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FE547-9E67-1454-2932-16D855B1F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9307ED-FED7-B53B-92BD-3EC310C2CA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F67081-36A7-A32A-D682-170690D30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37D9-5AF3-3349-9016-F7DD9567B09C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1D345B-35BE-6D06-7AB3-9B20D9DF6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BC1192-25BF-885B-8BEA-6F6E2CD29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5352-3A00-5E44-96F4-937E9059A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18755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68B0CC-8FE8-A638-CA51-9CD19F2726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DEAFF0-DE71-F5D3-83AD-FFF47CA83F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345BC-721D-0263-7700-80FA8C991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37D9-5AF3-3349-9016-F7DD9567B09C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1A3852-3330-10DC-FF0E-A625AFAEC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40992C-89D5-C5E6-2632-F3147B540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5352-3A00-5E44-96F4-937E9059A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476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4ED5F-AB94-4DCF-8971-B8B2B55AF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740" y="1558944"/>
            <a:ext cx="3279689" cy="1864196"/>
          </a:xfrm>
        </p:spPr>
        <p:txBody>
          <a:bodyPr anchor="b"/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EE4CB-68CF-4BF3-A891-8277AFD13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762000"/>
            <a:ext cx="5333999" cy="5334000"/>
          </a:xfrm>
        </p:spPr>
        <p:txBody>
          <a:bodyPr anchor="ctr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292E72-B66D-40EE-B182-5585382A6D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43741" y="3649682"/>
            <a:ext cx="3233096" cy="1933605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73B694-B050-45F3-AE6F-A86A129F1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8AE423-9CA5-46B3-96B1-7586AD020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4B973D-F1F7-47BC-996D-6100B7C89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04764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B3D8A-67F2-7E2C-5340-F6612099E0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C7D43F-6040-54EE-EA56-B27D9F5380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1BAFB5-5EF4-AEA9-93C5-8636B4984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A1833-AF4E-054B-BEC7-0B444022CF0E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027A8C-5D62-8282-ECFF-8E9E84860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F48693-9877-1B4F-D564-039CE9812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E8DCA-7B15-2246-AA58-A0CEF5882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24328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C194A-9933-AA87-CD6B-E451B5A68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1F0856-B876-2FEB-E095-FF02BC7A7C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8FE884-72F5-EB71-5281-DCEBF31CA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A1833-AF4E-054B-BEC7-0B444022CF0E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3CFEFC-2F36-C048-D7E9-6AFB7C404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D0535-2054-7F54-EC62-FB8957C53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E8DCA-7B15-2246-AA58-A0CEF5882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10814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EC0E6-EF19-CF8D-3B09-E6DD05F17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F5582C-7649-CD97-84DA-BC462E913E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4D3C8-5D6F-CA00-BC91-D35F6A6D6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A1833-AF4E-054B-BEC7-0B444022CF0E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2FFC87-71A5-91A7-7F64-CEA099D63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DC9D14-68DD-316F-F267-25456E60D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E8DCA-7B15-2246-AA58-A0CEF5882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0790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005F8-C50F-45FE-42F7-CE4664DE6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B0DBFB-CED6-EE3F-6FCF-B44534046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364C94-DA56-8427-CC62-49826A6572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9F6A1C-7D2B-0EA9-2F18-1571FB07B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A1833-AF4E-054B-BEC7-0B444022CF0E}" type="datetimeFigureOut">
              <a:rPr lang="en-US" smtClean="0"/>
              <a:t>3/21/23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D4B782-258E-94B1-A92D-6B0538E7C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064512-BD33-8E0F-DCEB-E03F425CB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E8DCA-7B15-2246-AA58-A0CEF5882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40210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811B8-3C27-77AE-2B33-75BE9669F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4002B1-12E2-CD70-39DA-E129DF05F2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D4151B-5BD6-C048-57B4-8CEE8F2716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57B8B7-DCA3-1AE6-4902-3F31652F7F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8A05D1-9D93-4AE8-33AC-31ABEACCFF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ECA213-DCD8-0A47-6E50-68C60107F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A1833-AF4E-054B-BEC7-0B444022CF0E}" type="datetimeFigureOut">
              <a:rPr lang="en-US" smtClean="0"/>
              <a:t>3/21/23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B91E25-3758-A640-7BD1-E5D824D48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4BD973-2522-AD7C-D243-370D04045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E8DCA-7B15-2246-AA58-A0CEF5882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31229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5B6C0-5F9D-EC34-85AE-DF4878813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F89B86-AA56-5A19-B15E-200FA1C45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A1833-AF4E-054B-BEC7-0B444022CF0E}" type="datetimeFigureOut">
              <a:rPr lang="en-US" smtClean="0"/>
              <a:t>3/21/23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FF1894-054A-BAEC-1E00-989BB7A50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B62CFA-706A-F661-65A5-2E821844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E8DCA-7B15-2246-AA58-A0CEF5882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90643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F1D86F-0FF3-629F-B03C-B951A9F9F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A1833-AF4E-054B-BEC7-0B444022CF0E}" type="datetimeFigureOut">
              <a:rPr lang="en-US" smtClean="0"/>
              <a:t>3/21/23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3C09C1-7D34-435F-751D-E582AEB90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970CDF-897D-F761-8939-14F5C266D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E8DCA-7B15-2246-AA58-A0CEF5882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7182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9DF8D-40C6-E425-4916-7A10F37EF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1B398F-5D41-38AA-9EFE-3342017CA5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46FA29-6915-02B1-AAA0-6ADA1497B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BC4AB9-4ADA-7405-A56A-5D8493E48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A1833-AF4E-054B-BEC7-0B444022CF0E}" type="datetimeFigureOut">
              <a:rPr lang="en-US" smtClean="0"/>
              <a:t>3/21/23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81AE30-AC86-CBF8-70B0-1D4FA0269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C41563-7BD6-D5D1-F381-386AA7F90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E8DCA-7B15-2246-AA58-A0CEF5882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86650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A02C0-C300-D311-56A5-8EB819DAA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205AE9-FD54-2C67-508C-2D8DB031B6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579616-5A29-D3FB-91EB-42A9E575C6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F32795-1420-435F-9A04-87DAA3B18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A1833-AF4E-054B-BEC7-0B444022CF0E}" type="datetimeFigureOut">
              <a:rPr lang="en-US" smtClean="0"/>
              <a:t>3/21/23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F65090-0DC9-0BEF-7486-3CA0FF71F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1157D8-06D2-2C09-2566-D65A6F0B4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E8DCA-7B15-2246-AA58-A0CEF5882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06139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003D8-2A92-521D-CD83-B8F72E989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460C65-EE70-2234-520A-C24B7BBA7A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6DEE5-3B15-A175-443E-27CD2E9C5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A1833-AF4E-054B-BEC7-0B444022CF0E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1FF2D-D21C-299A-5D05-3AB4D919A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611507-3B9C-72F2-6702-4C5F0E993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E8DCA-7B15-2246-AA58-A0CEF5882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840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image" Target="../media/image12.jpg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4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5.jp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6.jp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7.jp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8.jp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image" Target="../media/image9.jpg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image" Target="../media/image10.jpg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image" Target="../media/image11.jpg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text, businesscard, clipart&#10;&#10;Description automatically generated">
            <a:extLst>
              <a:ext uri="{FF2B5EF4-FFF2-40B4-BE49-F238E27FC236}">
                <a16:creationId xmlns:a16="http://schemas.microsoft.com/office/drawing/2014/main" id="{7DFC950C-769D-8630-E112-B1B8CFFA4D91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-1" y="0"/>
            <a:ext cx="12179809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84152A-7FE0-4708-B7C1-DBEC8F133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912" y="882595"/>
            <a:ext cx="10153009" cy="8613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11AB53-BAF9-439D-9451-47193CF2F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9912" y="2126973"/>
            <a:ext cx="10153009" cy="3810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B96D9F-562A-496F-A530-A561994DC5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71087" y="4891318"/>
            <a:ext cx="2673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fld id="{3C2B07E4-CDF9-4C88-A2F3-04620E58224D}" type="datetimeFigureOut">
              <a:rPr lang="en-US" smtClean="0"/>
              <a:pPr/>
              <a:t>3/21/23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3060FE-AAC3-4FAE-9EB4-BCAE72D956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473021" y="1609893"/>
            <a:ext cx="26694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77EDB2-8F31-42FA-B253-62D2414663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2908" y="3219853"/>
            <a:ext cx="629653" cy="429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EFE71E98-A417-4ECC-ACEB-C0490C20DB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6490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69" r:id="rId4"/>
    <p:sldLayoutId id="2147483668" r:id="rId5"/>
    <p:sldLayoutId id="2147483667" r:id="rId6"/>
    <p:sldLayoutId id="2147483666" r:id="rId7"/>
    <p:sldLayoutId id="2147483665" r:id="rId8"/>
    <p:sldLayoutId id="2147483664" r:id="rId9"/>
    <p:sldLayoutId id="2147483663" r:id="rId10"/>
    <p:sldLayoutId id="2147483662" r:id="rId11"/>
    <p:sldLayoutId id="2147483661" r:id="rId12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2800" b="1" kern="1200" cap="all" spc="6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130000"/>
        </a:lnSpc>
        <a:spcBef>
          <a:spcPts val="1000"/>
        </a:spcBef>
        <a:buSzPct val="8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30000"/>
        </a:lnSpc>
        <a:spcBef>
          <a:spcPts val="500"/>
        </a:spcBef>
        <a:buSzPct val="85000"/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18288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66344" indent="0" algn="l" defTabSz="914400" rtl="0" eaLnBrk="1" latinLnBrk="0" hangingPunct="1">
        <a:lnSpc>
          <a:spcPct val="130000"/>
        </a:lnSpc>
        <a:spcBef>
          <a:spcPts val="500"/>
        </a:spcBef>
        <a:buSzPct val="85000"/>
        <a:buFontTx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640080" indent="-18288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text, businesscard, clipart&#10;&#10;Description automatically generated">
            <a:extLst>
              <a:ext uri="{FF2B5EF4-FFF2-40B4-BE49-F238E27FC236}">
                <a16:creationId xmlns:a16="http://schemas.microsoft.com/office/drawing/2014/main" id="{F7B31038-555D-454D-2EA7-9E5311C3D4C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59634" y="-28782"/>
            <a:ext cx="12230926" cy="6886782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A94BE8-4A50-B748-B79C-5C66C7876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871AC5-E4D2-11AD-43D9-D8631D7DC8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10D275-E522-373D-16E6-B3FAFF158F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EDCB1B-2AEA-1347-A440-36E0379295B9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1C6D56-063C-0C0F-867F-AE7FC839EA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A7D72B-F50E-CEBC-607B-F4205C2970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53A95-AB13-3B4B-973F-1F199269C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054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text, businesscard, clipart&#10;&#10;Description automatically generated">
            <a:extLst>
              <a:ext uri="{FF2B5EF4-FFF2-40B4-BE49-F238E27FC236}">
                <a16:creationId xmlns:a16="http://schemas.microsoft.com/office/drawing/2014/main" id="{68026F58-870D-F90C-AAA2-684EBBB150C0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29817" y="-29817"/>
            <a:ext cx="12303372" cy="6927574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20456E-0362-3180-855E-278567751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C7C900-4402-6D65-720E-FBEAE9671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0582F2-211E-CA51-867D-96D0A324F3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B2D0A4-49B0-614A-A04D-2EFF357CDC30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87D45E-2A7F-D15E-0528-6CF5DDA0DD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A6661F-D283-6C35-62EA-4D532A34F7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4DCFA-BCA4-A54F-9F93-B56B09B959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666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hart&#10;&#10;Description automatically generated with medium confidence">
            <a:extLst>
              <a:ext uri="{FF2B5EF4-FFF2-40B4-BE49-F238E27FC236}">
                <a16:creationId xmlns:a16="http://schemas.microsoft.com/office/drawing/2014/main" id="{A13165B7-2B94-B01F-5FA4-09B38D9D70B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9755" y="-89452"/>
            <a:ext cx="12179809" cy="6947452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09EF80-DDA3-5A67-A173-87BC33071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A46229-4417-BB3C-78BA-98A066610C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AAE8C-3AE3-96F6-0EC9-FEC74FE017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B6895-743B-A34B-86CB-254ACFA0860F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8134BB-CCFA-C97C-53F5-5130EEF82D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15200-8992-F5D2-FDBE-9AB2A2640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6D11F-1C5A-274A-9F1C-9FA284C50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612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1D7A6B78-506C-CAF8-E032-10BF8533FFFF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39757" y="0"/>
            <a:ext cx="12373979" cy="696733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4641E3-31D8-421D-CF38-EB688EB22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64BC64-6E8D-FA9F-5B36-758628136A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679C3A-4940-0BEA-30DB-CF716E01A7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0F6C0-6D9D-D748-90D6-423117E4714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620D34-98AE-3E46-5637-D97076DE76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351DAF-EEDC-0493-64BD-EBA3F6053C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C848E-619B-C44B-B643-AA7302A91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279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hart, funnel chart&#10;&#10;Description automatically generated">
            <a:extLst>
              <a:ext uri="{FF2B5EF4-FFF2-40B4-BE49-F238E27FC236}">
                <a16:creationId xmlns:a16="http://schemas.microsoft.com/office/drawing/2014/main" id="{806CC100-32D5-3102-6FE3-4AE389FC2CF8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69573" y="-29817"/>
            <a:ext cx="12303372" cy="6927574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F0EF99-6324-A84C-C7EE-49C58E506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282FCD-9A86-F88D-6376-DBCE7EE683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171E64-AC07-AD24-7C92-5396D40C07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A8AEE-7E95-D24C-A725-DBED6385CD03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3874EB-F7F8-099A-D3E3-A7BB1DEAC2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34B4EA-3F4F-60C7-BCDB-FA4176BCFB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B7465A-839D-9742-9D12-C1244145B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104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text, businesscard&#10;&#10;Description automatically generated">
            <a:extLst>
              <a:ext uri="{FF2B5EF4-FFF2-40B4-BE49-F238E27FC236}">
                <a16:creationId xmlns:a16="http://schemas.microsoft.com/office/drawing/2014/main" id="{9BFC6355-E86B-74A6-CAA9-13C45C0DA5B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71231" y="-62810"/>
            <a:ext cx="12291360" cy="692081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4B0DA1-E4C8-50A7-968D-2C5173E3C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E74F92-3146-0A25-2504-3D1B306A14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BB9EE4-5CFF-FFAB-8B3C-264304A206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E8452-635F-7A44-93DF-74E1065E956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A09CAF-0BE2-36F5-60B9-1DC92EFB46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A7EE71-0318-0073-BBD8-1A013F9600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1EC1AA-6D0D-3443-AB0B-159549821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250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C7763793-FA98-A6D1-0273-BF6CF8B68BEC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39756" y="-29817"/>
            <a:ext cx="12303372" cy="6927574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68F3E8-A263-3AEF-AB36-AD40EFE29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113" y="365125"/>
            <a:ext cx="110456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37C831-E355-759C-AD1F-F58C89F301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1F4607-CB6B-871B-6561-C18AEA7F8E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A382B-95A7-AA46-90E4-2462F54F873D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A1A1C5-AF8C-78BE-8CCC-EDB5E4B9DB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2973B4-1CF2-9450-F17E-08FADF7B09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41C97-FD20-6549-A77B-D2257F03D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343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hart, funnel chart&#10;&#10;Description automatically generated">
            <a:extLst>
              <a:ext uri="{FF2B5EF4-FFF2-40B4-BE49-F238E27FC236}">
                <a16:creationId xmlns:a16="http://schemas.microsoft.com/office/drawing/2014/main" id="{9DF58056-A79E-3BFF-AA7F-748FE0D4C537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123563" y="-49696"/>
            <a:ext cx="12303372" cy="6927574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C20844-9EFA-D56C-B76A-B3E185A58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D33E84-146F-97CD-1430-3946F3F50E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0A9BB6-C4F1-C3D0-07A7-4E2331A96F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D37D9-5AF3-3349-9016-F7DD9567B09C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0C5260-B1F9-331E-38AC-7111B710FF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89CC6-C0A5-394F-8680-9301947345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05352-3A00-5E44-96F4-937E9059A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024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text, businesscard, screenshot, clipart&#10;&#10;Description automatically generated">
            <a:extLst>
              <a:ext uri="{FF2B5EF4-FFF2-40B4-BE49-F238E27FC236}">
                <a16:creationId xmlns:a16="http://schemas.microsoft.com/office/drawing/2014/main" id="{E806EAF9-0294-C22B-B910-9B8775B416F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129024" y="-39757"/>
            <a:ext cx="12321024" cy="693751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08B51F-1998-2188-0518-345291594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1D8B8A-8F7A-E744-EA26-6048444C1F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B6B156-4410-E5D7-DDD8-AF2D8B5064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A1833-AF4E-054B-BEC7-0B444022CF0E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82B2EE-5BA7-6DAA-8083-6AFF724BE3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0D6C30-C0A5-E8BD-47E9-80DE1CD410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9E8DCA-7B15-2246-AA58-A0CEF5882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062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PortalVTI">
  <a:themeElements>
    <a:clrScheme name="AnalogousFromDarkSeedLeftStep">
      <a:dk1>
        <a:srgbClr val="000000"/>
      </a:dk1>
      <a:lt1>
        <a:srgbClr val="FFFFFF"/>
      </a:lt1>
      <a:dk2>
        <a:srgbClr val="1A212E"/>
      </a:dk2>
      <a:lt2>
        <a:srgbClr val="F0F3F1"/>
      </a:lt2>
      <a:accent1>
        <a:srgbClr val="E729A7"/>
      </a:accent1>
      <a:accent2>
        <a:srgbClr val="C517D5"/>
      </a:accent2>
      <a:accent3>
        <a:srgbClr val="8829E7"/>
      </a:accent3>
      <a:accent4>
        <a:srgbClr val="3E30D9"/>
      </a:accent4>
      <a:accent5>
        <a:srgbClr val="2968E7"/>
      </a:accent5>
      <a:accent6>
        <a:srgbClr val="17A5D5"/>
      </a:accent6>
      <a:hlink>
        <a:srgbClr val="3F54BF"/>
      </a:hlink>
      <a:folHlink>
        <a:srgbClr val="7F7F7F"/>
      </a:folHlink>
    </a:clrScheme>
    <a:fontScheme name="Earth">
      <a:majorFont>
        <a:latin typeface="Trade Gothic Next Cond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rtalVTI" id="{0E0D5035-C7F2-4607-91F4-D5D5F886A15A}" vid="{EAFF3D8B-AC13-4E90-80A9-182200FBC866}"/>
    </a:ext>
  </a:extLst>
</a:theme>
</file>

<file path=ppt/theme/theme10.xml><?xml version="1.0" encoding="utf-8"?>
<a:theme xmlns:a="http://schemas.openxmlformats.org/drawingml/2006/main" name="8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7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0</Words>
  <Application>Microsoft Macintosh PowerPoint</Application>
  <PresentationFormat>Widescreen</PresentationFormat>
  <Paragraphs>0</Paragraphs>
  <Slides>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0</vt:i4>
      </vt:variant>
    </vt:vector>
  </HeadingPairs>
  <TitlesOfParts>
    <vt:vector size="15" baseType="lpstr">
      <vt:lpstr>Arial</vt:lpstr>
      <vt:lpstr>Calibri</vt:lpstr>
      <vt:lpstr>Calibri Light</vt:lpstr>
      <vt:lpstr>Trade Gothic Next Cond</vt:lpstr>
      <vt:lpstr>Trade Gothic Next Light</vt:lpstr>
      <vt:lpstr>PortalVTI</vt:lpstr>
      <vt:lpstr>Custom Design</vt:lpstr>
      <vt:lpstr>1_Custom Design</vt:lpstr>
      <vt:lpstr>2_Custom Design</vt:lpstr>
      <vt:lpstr>3_Custom Design</vt:lpstr>
      <vt:lpstr>4_Custom Design</vt:lpstr>
      <vt:lpstr>5_Custom Design</vt:lpstr>
      <vt:lpstr>6_Custom Design</vt:lpstr>
      <vt:lpstr>7_Custom Design</vt:lpstr>
      <vt:lpstr>8_Custom Design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Roginski, Jennifer</dc:creator>
  <cp:lastModifiedBy>Roginski, Jennifer</cp:lastModifiedBy>
  <cp:revision>1</cp:revision>
  <dcterms:created xsi:type="dcterms:W3CDTF">2023-03-21T12:13:58Z</dcterms:created>
  <dcterms:modified xsi:type="dcterms:W3CDTF">2023-03-21T12:41:08Z</dcterms:modified>
</cp:coreProperties>
</file>