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60" r:id="rId5"/>
    <p:sldMasterId id="2147483672" r:id="rId6"/>
  </p:sldMasterIdLst>
  <p:sldIdLst>
    <p:sldId id="256" r:id="rId7"/>
    <p:sldId id="257" r:id="rId8"/>
    <p:sldId id="258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>
        <p:scale>
          <a:sx n="53" d="100"/>
          <a:sy n="53" d="100"/>
        </p:scale>
        <p:origin x="2118" y="13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5D4B13-E2A4-4CAF-AB35-8B106E023CD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76D0C4-AF37-444C-ADA3-BDDD9D68F6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1994D-9A55-4CAD-8A07-93D20B7F7D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9BDC1E-06BB-424F-AA4B-9F79719B5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000086-5783-4F04-BF14-A57D9B5AB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268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C6891A-EB51-49EE-A79C-537827F6EB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13040A-93A3-48D9-BD6D-1836DA1732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9E8825-A1B7-4EE9-B17E-AF696D3CF7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A5B71C-1109-4772-9F21-78E37D8778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298B2D-B38C-469C-81C3-0768A0398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2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23239A-79D9-44DC-9AE4-39A450593EA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771BA7-E6FF-4010-ADC1-3C67412B20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F68F8-9EAF-457E-9B5C-5A475477181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C03EC-762C-4CF2-9C23-8776519B63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5C090-F78C-4CA2-BA91-2CEF434CAE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73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167A4-F5CD-43E9-B53E-A8D83DF928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01419E-0C89-499A-9E9C-A46E8BC132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06DB5-74A3-4AF3-BC79-E0582A160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D1444E-EF0E-4B51-B317-83D4008D2B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42CC68-1938-4651-B43D-F61BC1651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6385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E36EEE-D4C6-4F64-BD8A-69C70513F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A4AB65-4DD9-4221-8081-335788D15A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39C669-1D9C-40CB-BBB4-A189B8FA7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9803A7-1EE9-480D-A0FC-28929A72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C63C46-B381-49F7-91FE-8AB4CCB526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57355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81E10-7033-480B-8159-5F9ABC42F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FC4859-1E2B-487B-BBB6-3796D2B12F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D29278-3269-4181-B650-C9FA73D6DB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4A1C11-1F1D-4717-8C93-3AED46872B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6FD294-989B-41AD-84C7-F6BFD88C6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8812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573BC-6F5F-4605-AEBF-9ACC26821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0F69EF-1C18-40F2-A4D8-B97FC68FB0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3407A3-86A5-45E1-B5AE-735A3953AF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476DA5-2F61-49E1-8F5C-F006B71A05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9FAA3C-9A8E-4521-B5F3-1B96532BD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2F4EBE-5997-4943-B17B-7689F0A04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7206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3981D-378D-444A-AE68-5F37FF18F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F9C937-BFA5-412F-A9BC-BA3DDBF98A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C0F5B8-8C7A-4C64-8DCC-A5F631746F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86FF15-F069-4A18-B813-D4E59E2977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720DB9-F829-47C5-BC33-DB705F5FD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2E67ABA-CD03-4778-96D9-79F794CE7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B2BE18-B168-4349-B69C-D7D70489CE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F6C7542-770D-4BA7-9897-80222F87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44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CA4A4-FCA3-449A-B9D4-7ED1C1F97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780C3DB-D654-46F9-A3D9-AD7F3B3F3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C72BCA-EA3C-4A88-925C-FBF0D90A2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BE5E40A-DD54-403D-BF49-CCCFC465EA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7830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6823E1-7EF6-46CD-BC73-10A7991028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E8C78A-DF26-4E98-B068-94BBFA5E5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4144A1-9DAB-45EF-8BD9-C8EA2DD9F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23632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E7749E-86D1-4A52-8317-E44FF48A5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0CF65-5E3F-429F-BAE4-55DE90614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1E2AC5-8068-4F97-B7D7-835B6704C9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62D1E7-FF18-4399-AB42-59E636C58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C1D47A-F1FE-4D2F-A3C2-692D713F2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B04C10-E834-4E1B-9897-82914CA16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782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4DF39-FC37-46B1-A6A1-2E646D9310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93CE8D-402B-4203-AF40-D8A0436A0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B842A-231D-4E06-8E50-99A2547FC5B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5208EB-AD21-468E-9800-B4CAE8333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8D5807-49EE-4711-972A-44E5B3443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11391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3B034-F7F5-4BB6-AC23-FCFC48EBED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10612EA-8C1C-4999-BE23-E06FB33BE28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98BAE2-AEC8-4B55-ABDC-112BB5ED12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3EB520-7068-46C5-A379-5DCF66375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A346681-EB11-4348-9B0D-ED90CE9BC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972A75C-02B5-4503-83C2-EECC72EB4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35307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50818F-565D-45D7-B14D-7494498B66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79FBAA5-02EB-4D7D-9E99-AEC200A9D8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603D7C-801B-4E4C-B444-AA975661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79E2DE-7835-4B4D-B846-CF207E167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14D28ED-22AE-44AC-9C62-E77B531D4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35334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EA15A0-1DEC-4BB4-8C95-5028AA0C57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7BD976-FEE4-4A2B-8DEC-9155F58CA2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7431E-037D-41A6-BBAA-48FD4D5062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51CF0-799D-451D-8E5D-C6C85BD1C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633F4-C0DE-4300-8BEF-CDB028695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1138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0A2283-B469-49F3-9AF3-B28FD84552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3B2812-06A3-4190-8A26-21CF417F06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8F73B5-FB56-4C78-ACA3-3D63807CA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B4CD6B-A98C-45DB-AD9F-E41A51015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BBCF43-7DC3-4406-B046-4B2CE597B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2035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B9E23-1DC4-4ADA-A6DC-48C64B5B2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3E5173-09AB-4FA9-BBAE-9EF6F9CA26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A204A6-D79B-470F-88CB-DE8CA776D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3DE04-38B2-4BFF-BFCA-B27D59AE2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CD9F7-177F-4BAE-B4E7-4E39449ECA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5872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09059-E28E-4DFD-AC54-652834F65D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F9C3D7-A790-44E0-9395-037126BB54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AF9CAD-4D40-4AE6-8BBB-B4526987C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E3BFBF-C94B-4728-ABD7-279D2C2806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408BFC-9F9F-47A3-AAB3-EF19288A9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6121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183E3B-98E3-433B-ABE1-167DB2D58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392EBD-E927-4D60-86CB-F9131C7F8C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94698E-52DD-40AD-A756-B469C7F345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49560D-C438-4358-A902-3BE30147A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6C5122-FD65-4A5B-A3D5-573545D2BB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F8AB0C-12F3-4CA1-8877-96E6B6CCA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986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918E5-583A-498D-AC12-A81F6F4A0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FECB8-3A52-4FC3-B126-2B9639058B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1178DF-4B09-4040-B523-D786B8290C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9B934F3-EBF2-44AD-87E8-3C149E3DAE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167647-EE72-431F-BAAB-D5842F0A45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76E2CA-ED30-404F-A4E6-A2FBE8F61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FDB3FD0-668D-4D2C-AF1C-D6C80D981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F65DE9-A676-4453-BDB9-9A89B3AD62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98106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255960-B647-46B7-83D4-6301D35C1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02AA37-80A3-4200-865E-A46E0ABF8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3C949DD-73CF-436E-BA5F-C5C63686D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F8AA61-8AE1-4C54-9C8A-296CEAD02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1345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14AFA3-4985-4B36-B10C-5BAEFB13D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AA7469D-593D-49C2-B962-F6E60C561B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7D8DD-9EB7-4449-818B-A0D1D64C9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01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AE821-2143-42BC-9915-08E873FB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77C530-50D7-4072-95D5-497FC0A722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881C7B-F9DA-4A22-982F-E9395788FF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60C7B0-E185-4842-BF65-82E7E6FC4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CD934-820A-4A73-8DBA-F3AA8F3CD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2455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408E4-BCB4-4A43-8502-0683FA4872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72BB7-8EDB-4AED-812B-EC71D4C72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4A9FC9-FCD4-457F-8999-69D9F8C819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2F7DE-726D-4924-B8FA-40EFC4269C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A06A94-52A7-45D0-B7C0-1676B37942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781042-10D3-47B6-A95A-E5B950348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8807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A06D8-A6AA-433C-B7E3-2167C2FB5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8BA08B-A54C-4F10-AD3C-FF5EA8C525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4FEB19-3DED-4E30-A742-1D99DE153F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911AD21-75E8-41C0-B82C-A3EF5FF6A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92947B-073F-45CC-9357-4EAC4EF3C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3DB777-5962-4245-B7AF-2809026CD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257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BEB886-924C-4459-A028-2E948903E5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28B891-0649-499D-9BCD-EDA9E8CF86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C24DB-316D-4913-A2E2-5DF2186AB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2D4DF1-7A20-4DC1-9C17-CC9A195CE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F928DA-9C70-4830-9EEC-9380999837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3710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8CF064A-AB12-4EB6-9B1F-320B05DEB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3C0AB9-475F-4801-8EF7-1D2036FE25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490822-57B5-4BB9-A3DA-FA58DB9F7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EE388-8EAD-498A-A9B6-14650C212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0297E8-7B8A-44C1-9FF4-B980D7D5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424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694F6C-03C1-4F25-BDD8-9E16AB23A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C088B-23A4-420B-AB02-7E77C65D5A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ED7058-F94C-4A8C-877A-89FE481FE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B8D141A-407A-4B50-91E6-589085AEC1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2E5C13-799D-4C51-8D6B-3C74A58C58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5DA05E-8A09-4022-88C7-80F87DC879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6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788E52-C1FB-4418-83F1-E21FD750D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F12DC7-92F9-4A41-B687-0281EE685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1A7EFF-003A-4A20-ACE7-483577E730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E53BF9-0CDD-4F33-8532-D34E14907BA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EFF3D6-48DB-4596-9130-BDBD0EB8DAF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D1D6F54-B4C0-445F-824A-95513F1CDC7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2C897B-FC7D-414E-8CCA-5CD2BE4A8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F1152D-044A-4DB2-805E-560111B565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5452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D7D68-BCD2-477F-A7BD-EB009D4A8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1758E01-6D1F-4FBD-BF7E-3BCA92B899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1B5E23F-FA2C-41AD-B5F3-1A23D99AE3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747976-6456-466F-9D90-1F8CC7261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938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059AA6-74E0-4E4A-B258-80E118AF22E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358C8D3-6FE6-45AC-85A0-1097EAFD5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E6C32A-17FD-40E0-9876-9CF05952D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80023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A449DB-3AD4-48E6-B349-859C994AD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BEA660-6E2F-47C6-AB3B-A4BFFB7A7A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A7688F-38F7-45EE-B6B4-28E5E9D46B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129DEE-9C5F-47D9-894F-1213538BC8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CEE9B-9D82-43CE-A4FF-FE951B3BC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E51361-5775-43BA-A688-299D2634A2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3028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CE3D4-F8DD-4EFA-AC23-947FA9E43B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0C7F802-E743-40A6-9AB6-AD921D463A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A9FE54-48A2-4E9B-AB7A-1A6D1706BC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03C20C-58DD-4CC7-AC6A-0581FA3541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D457F0A-D2A0-484B-8538-1EA9342BDF6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AC5A00-E734-415E-AB90-4FC756087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A449A4-641C-46E7-9CFA-DD70B7CC5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CF5821-D47A-4070-BC2E-2094111A48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93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>
            <a:extLst>
              <a:ext uri="{FF2B5EF4-FFF2-40B4-BE49-F238E27FC236}">
                <a16:creationId xmlns:a16="http://schemas.microsoft.com/office/drawing/2014/main" id="{4A862080-1D51-42CC-A895-FC07BA045123}"/>
              </a:ext>
            </a:extLst>
          </p:cNvPr>
          <p:cNvSpPr/>
          <p:nvPr userDrawn="1"/>
        </p:nvSpPr>
        <p:spPr>
          <a:xfrm rot="1801823">
            <a:off x="-192024" y="-1207009"/>
            <a:ext cx="45719" cy="6199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64C2D2A-682A-47FC-8537-BFECFAC89593}"/>
              </a:ext>
            </a:extLst>
          </p:cNvPr>
          <p:cNvSpPr/>
          <p:nvPr userDrawn="1"/>
        </p:nvSpPr>
        <p:spPr>
          <a:xfrm rot="20794461" flipH="1">
            <a:off x="782496" y="-247475"/>
            <a:ext cx="45719" cy="73826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021B78B-D6C1-4C8A-8671-55E198356322}"/>
              </a:ext>
            </a:extLst>
          </p:cNvPr>
          <p:cNvSpPr/>
          <p:nvPr userDrawn="1"/>
        </p:nvSpPr>
        <p:spPr>
          <a:xfrm rot="17497261" flipH="1">
            <a:off x="2132759" y="2309796"/>
            <a:ext cx="45719" cy="73826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30833B19-5741-47DF-BE84-4C96D50DB26B}"/>
              </a:ext>
            </a:extLst>
          </p:cNvPr>
          <p:cNvSpPr/>
          <p:nvPr userDrawn="1"/>
        </p:nvSpPr>
        <p:spPr>
          <a:xfrm rot="15400237" flipH="1">
            <a:off x="6946178" y="98623"/>
            <a:ext cx="48235" cy="121003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40483313-4B32-48BF-9D58-DA9E108F6F9E}"/>
              </a:ext>
            </a:extLst>
          </p:cNvPr>
          <p:cNvSpPr/>
          <p:nvPr userDrawn="1"/>
        </p:nvSpPr>
        <p:spPr>
          <a:xfrm rot="12121553" flipH="1">
            <a:off x="11447620" y="917892"/>
            <a:ext cx="45719" cy="811399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059D56B-ECA4-4B80-BC1E-F5FDDB6271A4}"/>
              </a:ext>
            </a:extLst>
          </p:cNvPr>
          <p:cNvSpPr/>
          <p:nvPr userDrawn="1"/>
        </p:nvSpPr>
        <p:spPr>
          <a:xfrm rot="7060777" flipH="1">
            <a:off x="11091575" y="-2675269"/>
            <a:ext cx="45719" cy="81139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50A3DC4C-BC2B-45E7-BFD3-BCF3A99DC4D1}"/>
              </a:ext>
            </a:extLst>
          </p:cNvPr>
          <p:cNvCxnSpPr>
            <a:cxnSpLocks/>
          </p:cNvCxnSpPr>
          <p:nvPr userDrawn="1"/>
        </p:nvCxnSpPr>
        <p:spPr>
          <a:xfrm flipH="1">
            <a:off x="-2232533" y="-1329159"/>
            <a:ext cx="3995809" cy="6896241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6C50C78B-D493-48D3-A15B-7CA5EAF42597}"/>
              </a:ext>
            </a:extLst>
          </p:cNvPr>
          <p:cNvCxnSpPr>
            <a:cxnSpLocks/>
          </p:cNvCxnSpPr>
          <p:nvPr userDrawn="1"/>
        </p:nvCxnSpPr>
        <p:spPr>
          <a:xfrm>
            <a:off x="27851" y="-133977"/>
            <a:ext cx="1948867" cy="8081189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7F37B5D-D206-4EC4-B218-358FD499DD99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1284396" y="4699727"/>
            <a:ext cx="7068478" cy="283022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D973A5BE-43D2-4D33-A5FC-79D3EFAFA622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297665" y="-701487"/>
            <a:ext cx="6888982" cy="356571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A41B191D-0D73-4AAE-AE64-38682F1DA240}"/>
              </a:ext>
            </a:extLst>
          </p:cNvPr>
          <p:cNvCxnSpPr>
            <a:cxnSpLocks/>
          </p:cNvCxnSpPr>
          <p:nvPr userDrawn="1"/>
        </p:nvCxnSpPr>
        <p:spPr>
          <a:xfrm flipV="1">
            <a:off x="9927812" y="295836"/>
            <a:ext cx="3546141" cy="867335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73F4CD6-84FB-4263-BEE0-BB1344EEBE4C}"/>
              </a:ext>
            </a:extLst>
          </p:cNvPr>
          <p:cNvCxnSpPr>
            <a:cxnSpLocks/>
          </p:cNvCxnSpPr>
          <p:nvPr userDrawn="1"/>
        </p:nvCxnSpPr>
        <p:spPr>
          <a:xfrm flipV="1">
            <a:off x="805355" y="4699727"/>
            <a:ext cx="12668598" cy="2990267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45" name="Rectangle 44">
            <a:extLst>
              <a:ext uri="{FF2B5EF4-FFF2-40B4-BE49-F238E27FC236}">
                <a16:creationId xmlns:a16="http://schemas.microsoft.com/office/drawing/2014/main" id="{57143D93-62FD-4BD6-9B97-7DB303A07D75}"/>
              </a:ext>
            </a:extLst>
          </p:cNvPr>
          <p:cNvSpPr/>
          <p:nvPr userDrawn="1"/>
        </p:nvSpPr>
        <p:spPr>
          <a:xfrm rot="17985451">
            <a:off x="-1521166" y="-79254"/>
            <a:ext cx="3098032" cy="1078677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ight Triangle 45">
            <a:extLst>
              <a:ext uri="{FF2B5EF4-FFF2-40B4-BE49-F238E27FC236}">
                <a16:creationId xmlns:a16="http://schemas.microsoft.com/office/drawing/2014/main" id="{89E5C97F-0CD1-4F78-9802-D790AF9D7C24}"/>
              </a:ext>
            </a:extLst>
          </p:cNvPr>
          <p:cNvSpPr/>
          <p:nvPr userDrawn="1"/>
        </p:nvSpPr>
        <p:spPr>
          <a:xfrm rot="20780373">
            <a:off x="1491925" y="5297394"/>
            <a:ext cx="2692308" cy="1899365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ight Triangle 46">
            <a:extLst>
              <a:ext uri="{FF2B5EF4-FFF2-40B4-BE49-F238E27FC236}">
                <a16:creationId xmlns:a16="http://schemas.microsoft.com/office/drawing/2014/main" id="{B0FF5AD8-7E4D-44C9-A53C-DE9601AF990F}"/>
              </a:ext>
            </a:extLst>
          </p:cNvPr>
          <p:cNvSpPr/>
          <p:nvPr userDrawn="1"/>
        </p:nvSpPr>
        <p:spPr>
          <a:xfrm rot="15365245">
            <a:off x="10687057" y="2621128"/>
            <a:ext cx="2692308" cy="1899365"/>
          </a:xfrm>
          <a:prstGeom prst="rtTriangl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ight Triangle 47">
            <a:extLst>
              <a:ext uri="{FF2B5EF4-FFF2-40B4-BE49-F238E27FC236}">
                <a16:creationId xmlns:a16="http://schemas.microsoft.com/office/drawing/2014/main" id="{5B88F42D-763F-4A68-9F14-5F2B538F4D4D}"/>
              </a:ext>
            </a:extLst>
          </p:cNvPr>
          <p:cNvSpPr/>
          <p:nvPr userDrawn="1"/>
        </p:nvSpPr>
        <p:spPr>
          <a:xfrm rot="10604408">
            <a:off x="8116140" y="-353301"/>
            <a:ext cx="4291294" cy="2589534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34A271B8-6BDB-495E-BDA5-0C0D118874D5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2675" y="6001102"/>
            <a:ext cx="2760193" cy="81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679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6968100-0B77-4882-8F08-4AD37BF59A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F9FFC-BD10-49F2-832C-2FA569576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D347E8-6988-4C63-A377-40A9957061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AC0E3-8910-4E91-A088-B31B27D5D802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670E0-39DC-4182-980A-18A819ABD7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0B8BF9-6435-4872-B6C2-9B964D0C218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CE817-4715-441E-83BA-3C1CC4834DBE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BF86DE0-FC08-4A0C-9AC6-AE4018793C15}"/>
              </a:ext>
            </a:extLst>
          </p:cNvPr>
          <p:cNvSpPr/>
          <p:nvPr userDrawn="1"/>
        </p:nvSpPr>
        <p:spPr>
          <a:xfrm rot="1801823">
            <a:off x="-192024" y="-1207009"/>
            <a:ext cx="45719" cy="619963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804DD2D-3689-4E86-BFDB-3977333CEC6F}"/>
              </a:ext>
            </a:extLst>
          </p:cNvPr>
          <p:cNvSpPr/>
          <p:nvPr userDrawn="1"/>
        </p:nvSpPr>
        <p:spPr>
          <a:xfrm rot="20794461" flipH="1">
            <a:off x="782496" y="-247475"/>
            <a:ext cx="45719" cy="73826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C7A4489-F085-4519-A0A5-B86D9CC5054D}"/>
              </a:ext>
            </a:extLst>
          </p:cNvPr>
          <p:cNvSpPr/>
          <p:nvPr userDrawn="1"/>
        </p:nvSpPr>
        <p:spPr>
          <a:xfrm rot="17497261" flipH="1">
            <a:off x="2132759" y="2309796"/>
            <a:ext cx="45719" cy="738261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11859B-C556-4626-A771-1C044667D28F}"/>
              </a:ext>
            </a:extLst>
          </p:cNvPr>
          <p:cNvSpPr/>
          <p:nvPr userDrawn="1"/>
        </p:nvSpPr>
        <p:spPr>
          <a:xfrm rot="15400237" flipH="1">
            <a:off x="6946178" y="98623"/>
            <a:ext cx="48235" cy="1210031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ADABB7-B333-4FCD-ABAF-4AF160C80C7A}"/>
              </a:ext>
            </a:extLst>
          </p:cNvPr>
          <p:cNvSpPr/>
          <p:nvPr userDrawn="1"/>
        </p:nvSpPr>
        <p:spPr>
          <a:xfrm rot="12121553" flipH="1">
            <a:off x="11447620" y="917892"/>
            <a:ext cx="45719" cy="811399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DFE8D2-5F72-448A-BEA8-996C54643A75}"/>
              </a:ext>
            </a:extLst>
          </p:cNvPr>
          <p:cNvSpPr/>
          <p:nvPr userDrawn="1"/>
        </p:nvSpPr>
        <p:spPr>
          <a:xfrm rot="7060777" flipH="1">
            <a:off x="11091575" y="-2675269"/>
            <a:ext cx="45719" cy="811399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01A3935-0735-4E71-A889-84737428F185}"/>
              </a:ext>
            </a:extLst>
          </p:cNvPr>
          <p:cNvCxnSpPr>
            <a:cxnSpLocks/>
          </p:cNvCxnSpPr>
          <p:nvPr userDrawn="1"/>
        </p:nvCxnSpPr>
        <p:spPr>
          <a:xfrm flipH="1">
            <a:off x="-2232533" y="-1329159"/>
            <a:ext cx="3995809" cy="6896241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E880272-FEDD-439F-ACE1-2C9A1E30F24A}"/>
              </a:ext>
            </a:extLst>
          </p:cNvPr>
          <p:cNvCxnSpPr>
            <a:cxnSpLocks/>
          </p:cNvCxnSpPr>
          <p:nvPr userDrawn="1"/>
        </p:nvCxnSpPr>
        <p:spPr>
          <a:xfrm>
            <a:off x="27851" y="-133977"/>
            <a:ext cx="1948867" cy="8081189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899A2E14-D102-4FBC-AD19-B87B9494778E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1284396" y="4699727"/>
            <a:ext cx="7068478" cy="2830221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3D8F74C-5D91-4469-95CA-125715D2BBB8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297665" y="-701487"/>
            <a:ext cx="6888982" cy="3565711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985ECE9-2F4E-4732-B497-4F15AF463C8F}"/>
              </a:ext>
            </a:extLst>
          </p:cNvPr>
          <p:cNvCxnSpPr>
            <a:cxnSpLocks/>
          </p:cNvCxnSpPr>
          <p:nvPr userDrawn="1"/>
        </p:nvCxnSpPr>
        <p:spPr>
          <a:xfrm flipV="1">
            <a:off x="9927812" y="295836"/>
            <a:ext cx="3546141" cy="8673352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660AF7-2233-4496-B5DC-CBFBB563BDAC}"/>
              </a:ext>
            </a:extLst>
          </p:cNvPr>
          <p:cNvCxnSpPr>
            <a:cxnSpLocks/>
          </p:cNvCxnSpPr>
          <p:nvPr userDrawn="1"/>
        </p:nvCxnSpPr>
        <p:spPr>
          <a:xfrm flipV="1">
            <a:off x="805355" y="4699727"/>
            <a:ext cx="12668598" cy="2990267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C622D379-EA2D-43D3-B9FB-4EBAEE38E8E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61" y="5831707"/>
            <a:ext cx="909307" cy="7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7405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4A3D84-7229-461C-8F55-495CAAD6D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0217E4-A53F-4560-99C6-5DC4B83E4A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D3E291-F4CC-4AFB-9F87-C1EDBAFF50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F3027-EADA-4648-B734-C1040BC068B3}" type="datetimeFigureOut">
              <a:rPr lang="en-US" smtClean="0"/>
              <a:t>11/2/2022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663FA-02FA-4F60-A5DE-94B00846CA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B3928B-A679-4086-83FD-5F2A40B6FF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68F35-43BF-495E-9288-440FB07F544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6F2F695-3BB8-4F82-AD45-1231F21B55AB}"/>
              </a:ext>
            </a:extLst>
          </p:cNvPr>
          <p:cNvSpPr/>
          <p:nvPr userDrawn="1"/>
        </p:nvSpPr>
        <p:spPr>
          <a:xfrm rot="1801823">
            <a:off x="-192024" y="-1207009"/>
            <a:ext cx="45719" cy="61996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B9B50C2-D72D-4289-A615-FE03927EFE1A}"/>
              </a:ext>
            </a:extLst>
          </p:cNvPr>
          <p:cNvSpPr/>
          <p:nvPr userDrawn="1"/>
        </p:nvSpPr>
        <p:spPr>
          <a:xfrm rot="20794461" flipH="1">
            <a:off x="782496" y="-247475"/>
            <a:ext cx="45719" cy="73826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4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DB2F0D-01DC-4962-B799-9992E8CF047D}"/>
              </a:ext>
            </a:extLst>
          </p:cNvPr>
          <p:cNvSpPr/>
          <p:nvPr userDrawn="1"/>
        </p:nvSpPr>
        <p:spPr>
          <a:xfrm rot="17497261" flipH="1">
            <a:off x="2132759" y="2309796"/>
            <a:ext cx="45719" cy="738261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0D2459-CFB6-469A-90EC-2B9EDE4D467A}"/>
              </a:ext>
            </a:extLst>
          </p:cNvPr>
          <p:cNvSpPr/>
          <p:nvPr userDrawn="1"/>
        </p:nvSpPr>
        <p:spPr>
          <a:xfrm rot="15400237" flipH="1">
            <a:off x="6946178" y="98623"/>
            <a:ext cx="48235" cy="1210031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5853CBF-5CEC-4554-A406-5648C0C93D51}"/>
              </a:ext>
            </a:extLst>
          </p:cNvPr>
          <p:cNvSpPr/>
          <p:nvPr userDrawn="1"/>
        </p:nvSpPr>
        <p:spPr>
          <a:xfrm rot="12121553" flipH="1">
            <a:off x="11447620" y="917892"/>
            <a:ext cx="45719" cy="81139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6B12B02-714E-41D8-80ED-3EF9A0EFAD02}"/>
              </a:ext>
            </a:extLst>
          </p:cNvPr>
          <p:cNvSpPr/>
          <p:nvPr userDrawn="1"/>
        </p:nvSpPr>
        <p:spPr>
          <a:xfrm rot="7060777" flipH="1">
            <a:off x="11091575" y="-2675269"/>
            <a:ext cx="45719" cy="811399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70C0"/>
              </a:solidFill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EF3A38-C6A5-4E29-AFE4-4C1CCF52C2A6}"/>
              </a:ext>
            </a:extLst>
          </p:cNvPr>
          <p:cNvCxnSpPr>
            <a:cxnSpLocks/>
          </p:cNvCxnSpPr>
          <p:nvPr userDrawn="1"/>
        </p:nvCxnSpPr>
        <p:spPr>
          <a:xfrm flipH="1">
            <a:off x="-2232533" y="-1329159"/>
            <a:ext cx="3995809" cy="689624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171D818-A1CD-41D3-AF03-409D7A387B2E}"/>
              </a:ext>
            </a:extLst>
          </p:cNvPr>
          <p:cNvCxnSpPr>
            <a:cxnSpLocks/>
          </p:cNvCxnSpPr>
          <p:nvPr userDrawn="1"/>
        </p:nvCxnSpPr>
        <p:spPr>
          <a:xfrm>
            <a:off x="27851" y="-133977"/>
            <a:ext cx="1948867" cy="8081189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E999D5E-7DAF-46D9-8300-30B62644C69B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-1284396" y="4699727"/>
            <a:ext cx="7068478" cy="283022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A861134-5993-4862-ADE3-852BDE9C66A6}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7297665" y="-701487"/>
            <a:ext cx="6888982" cy="3565711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8EEBF66-4972-4A35-AD17-D9E1547A3147}"/>
              </a:ext>
            </a:extLst>
          </p:cNvPr>
          <p:cNvCxnSpPr>
            <a:cxnSpLocks/>
          </p:cNvCxnSpPr>
          <p:nvPr userDrawn="1"/>
        </p:nvCxnSpPr>
        <p:spPr>
          <a:xfrm flipV="1">
            <a:off x="9927812" y="295836"/>
            <a:ext cx="3546141" cy="8673352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4932C65-BABF-4479-BE77-A7B6CEC80BC7}"/>
              </a:ext>
            </a:extLst>
          </p:cNvPr>
          <p:cNvCxnSpPr>
            <a:cxnSpLocks/>
          </p:cNvCxnSpPr>
          <p:nvPr userDrawn="1"/>
        </p:nvCxnSpPr>
        <p:spPr>
          <a:xfrm flipV="1">
            <a:off x="805355" y="4699727"/>
            <a:ext cx="12668598" cy="2990267"/>
          </a:xfrm>
          <a:prstGeom prst="line">
            <a:avLst/>
          </a:prstGeom>
          <a:ln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94105C1-EA8A-4902-ACBD-0FA23DDAD6E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61" y="5831707"/>
            <a:ext cx="909307" cy="771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6829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F8811FB-A004-4C8D-9D99-9EA41AC5303A}"/>
              </a:ext>
            </a:extLst>
          </p:cNvPr>
          <p:cNvCxnSpPr>
            <a:cxnSpLocks/>
          </p:cNvCxnSpPr>
          <p:nvPr/>
        </p:nvCxnSpPr>
        <p:spPr>
          <a:xfrm flipH="1">
            <a:off x="-2232533" y="-1329159"/>
            <a:ext cx="3995809" cy="6896241"/>
          </a:xfrm>
          <a:prstGeom prst="line">
            <a:avLst/>
          </a:prstGeom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7058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F86D8-D3D1-44EE-BFED-1D3B48A198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C190D5-C71E-46D9-AF31-3A90DF0AF10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072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133D3-8FBE-4BE9-B466-8D6EC7D570A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291E0A-E1B1-4E7D-987E-10DFA16D29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8062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652EC055DE234C8376B08178BDA8B7" ma:contentTypeVersion="13" ma:contentTypeDescription="Create a new document." ma:contentTypeScope="" ma:versionID="3be7e027f44f8ff94c54dab1159b3094">
  <xsd:schema xmlns:xsd="http://www.w3.org/2001/XMLSchema" xmlns:xs="http://www.w3.org/2001/XMLSchema" xmlns:p="http://schemas.microsoft.com/office/2006/metadata/properties" xmlns:ns3="92ee8c14-8215-4c6c-91ae-a96fd126c748" xmlns:ns4="23f51428-4de1-4cf8-afb2-235dfdb2c6f9" targetNamespace="http://schemas.microsoft.com/office/2006/metadata/properties" ma:root="true" ma:fieldsID="2ecadc9d563f9afedce637009b063075" ns3:_="" ns4:_="">
    <xsd:import namespace="92ee8c14-8215-4c6c-91ae-a96fd126c748"/>
    <xsd:import namespace="23f51428-4de1-4cf8-afb2-235dfdb2c6f9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ee8c14-8215-4c6c-91ae-a96fd126c74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f51428-4de1-4cf8-afb2-235dfdb2c6f9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A247473-862E-4E03-B6B7-595F1D70CF1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2ee8c14-8215-4c6c-91ae-a96fd126c748"/>
    <ds:schemaRef ds:uri="23f51428-4de1-4cf8-afb2-235dfdb2c6f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EC2E48A-C44B-4913-8013-0B3C94EC694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920D227-8BF6-45ED-A008-02FC2B5E7EAE}">
  <ds:schemaRefs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23f51428-4de1-4cf8-afb2-235dfdb2c6f9"/>
    <ds:schemaRef ds:uri="http://purl.org/dc/terms/"/>
    <ds:schemaRef ds:uri="http://purl.org/dc/dcmitype/"/>
    <ds:schemaRef ds:uri="92ee8c14-8215-4c6c-91ae-a96fd126c748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Custom Design</vt:lpstr>
      <vt:lpstr>1_Custom Design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Troiani, Nadia</dc:creator>
  <cp:lastModifiedBy>Troiani, Nadia</cp:lastModifiedBy>
  <cp:revision>3</cp:revision>
  <dcterms:created xsi:type="dcterms:W3CDTF">2022-11-02T16:12:31Z</dcterms:created>
  <dcterms:modified xsi:type="dcterms:W3CDTF">2022-11-02T16:38:11Z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0x0101009B652EC055DE234C8376B08178BDA8B7</vt:lpwstr>
  </property>
</Properties>
</file>