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sldIdLst>
    <p:sldId id="259" r:id="rId7"/>
    <p:sldId id="257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0" autoAdjust="0"/>
    <p:restoredTop sz="94660"/>
  </p:normalViewPr>
  <p:slideViewPr>
    <p:cSldViewPr snapToGrid="0">
      <p:cViewPr>
        <p:scale>
          <a:sx n="50" d="100"/>
          <a:sy n="50" d="100"/>
        </p:scale>
        <p:origin x="2250" y="1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2538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4A63E-36A5-46D6-99C5-786196A2C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2442B7-6BDA-45F8-815B-9F146A3763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3D165A-63A6-43B2-A673-58169913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687348-511A-44D9-9174-C9A662BBB4B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228B7-DC06-4B41-AD63-4D78F3E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35774-FB4E-46B2-A1F8-896BCD90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3D84D-1F60-4CB9-A499-9FFA7079A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73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C71779-FF19-4834-8641-5AAF80A35F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CF3ECD-904F-489D-BA00-198DFBB61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A6B90-B570-460F-A83A-6999010040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687348-511A-44D9-9174-C9A662BBB4B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3E44A-5CC5-4D6F-BCAE-EDB67F3A3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FDA70-6ED0-4A76-B09F-ADF5E0695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3D84D-1F60-4CB9-A499-9FFA7079A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463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8A73-AE22-40CD-9B1F-EC58D2F7E5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0279A0-51F3-44CF-8033-D95FF08E57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8ADA8-A0C1-42A2-A4AE-EEB17C9D7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66DE-AEA1-438D-80F8-D40631527F4F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3985A-94AE-4B5A-83BE-C8B574C87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1D35C-239A-45D2-A3EB-17FF3AC9B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7CAC-F31B-4A57-B3FB-528B840E3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436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C94C0-3603-4A23-BDEA-E104D8B16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FFEE2-980D-4F74-81C5-54D82D74F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E97C3-78F9-4C3D-BA23-B01428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66DE-AEA1-438D-80F8-D40631527F4F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B6BAE-9AF3-4C3A-89A1-5601963C3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747C4-0094-4B7A-9F31-F43727005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7CAC-F31B-4A57-B3FB-528B840E3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993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EDFDE-A3DB-4EBF-BEE8-3B69B3485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649047-A5EF-4DB2-A417-0F2CB2B97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0FCB1-A9F4-4814-905C-BE98E4E40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66DE-AEA1-438D-80F8-D40631527F4F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9B1BA-B3D5-4C54-AAAD-8FDE36AB7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88F24-8BE6-4831-B580-C098769ED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7CAC-F31B-4A57-B3FB-528B840E3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99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74346-C0E7-4FFD-B6F3-5D474BAE2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41DFB-CDC9-4147-BDFF-A01D00ED65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60C30B-E936-4E43-A8B5-282C7DC2A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5AA42E-8D89-4B4C-A104-0B5DD77B5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66DE-AEA1-438D-80F8-D40631527F4F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96BDA5-BDF9-42DE-8F44-97A39EF06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DB2EB1-9D11-4F93-AE11-04A50FA08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7CAC-F31B-4A57-B3FB-528B840E3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15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8A9D8-A965-4A2B-99E1-589C0201E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3AC55C-048F-44AB-8326-156FA655C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98E1BD-2123-42BD-8384-318C4D745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E08B47-6D7F-48B8-907C-2E8CACA81D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9C8926-6834-45AE-B530-85DBFCFF80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E0A43B-E8E5-419A-AA52-D2AF2FA35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66DE-AEA1-438D-80F8-D40631527F4F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E8B3D4-A4A2-45D3-AC55-6578FF358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9ECA80-A939-428A-B83E-6C5506166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7CAC-F31B-4A57-B3FB-528B840E3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415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83812-4DAB-48F9-A6DD-23BD27DF0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1FBB0C-D0A6-45FA-9F7B-5038F5C94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66DE-AEA1-438D-80F8-D40631527F4F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5EAA86-1878-495D-829D-2FA3EF4AA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F072-0F7B-4848-9C04-636B5D563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7CAC-F31B-4A57-B3FB-528B840E3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743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36AF12-F5B4-4999-A222-EFC7E9386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66DE-AEA1-438D-80F8-D40631527F4F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E4CF06-A7E8-40FD-8E2E-AEF8A04BD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D23AD-C139-4BF7-A879-506606364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7CAC-F31B-4A57-B3FB-528B840E3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936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D525D-034C-4E9B-A58B-C891B6A45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424EC-AE8D-43A7-9CE4-99E91B209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2E7745-5C91-44A5-91C1-FDCAEB976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F03F51-E166-4D25-995F-7806F5D92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66DE-AEA1-438D-80F8-D40631527F4F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0BD7E6-730C-4C1E-A5C2-2579BBA1C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E1396-BE24-4328-AB16-7E1D27527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7CAC-F31B-4A57-B3FB-528B840E3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445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CD058-A947-4FB4-9256-4F4A253FB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F71C2-BA81-44AD-ACAC-F9F689C0D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B84265-9C32-4739-AC7D-9B94D8D3AD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687348-511A-44D9-9174-C9A662BBB4B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4BD43-7474-4BB2-9FF3-5ADE3944E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D9D26-0390-41D4-8E92-D9D3697CD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3D84D-1F60-4CB9-A499-9FFA7079A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637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F3FC8-0545-46B7-853E-28BFD1779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963E76-38BA-4FDA-9214-C37317A2C5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4F1A63-F7F8-4856-90B5-FE457AE26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FF4CE7-3260-42C7-950B-3B4673E2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66DE-AEA1-438D-80F8-D40631527F4F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5F2B40-4685-49DB-81C4-3BE1CD3FA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D826B8-625B-443E-9034-57C05B05C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7CAC-F31B-4A57-B3FB-528B840E3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9057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0D6DE-900E-4587-9246-A1F5FF098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092F3F-4ECA-481F-8D0F-3D690EADFF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B7AE0-89F1-40BE-97F7-6835F7F67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66DE-AEA1-438D-80F8-D40631527F4F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4D9E53-D37C-4B59-A386-4E7DD763B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E3A0D-1484-4D16-89CE-35A092D70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7CAC-F31B-4A57-B3FB-528B840E3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5297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890479-B9AF-4CC9-B55F-B9C06C4EF5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B7D677-9C70-4F72-93FE-E5C1323A57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3E3F0-88F6-4567-B04E-38E4E8788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66DE-AEA1-438D-80F8-D40631527F4F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BBFA0-898D-4016-822B-D51CA6783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229412-8492-4887-8515-E0A2DCECA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7CAC-F31B-4A57-B3FB-528B840E3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35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2BB0C-6708-43AB-9717-F130507F4C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7EE79D-AC41-467A-9A22-4F8AD57DA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1860BF-A93F-4DA3-B79A-1A15BB27E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2695-9E4E-4813-A602-8D1E4B7D2D11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85FD2-F2F5-4516-84D0-E1B44DAC4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50772-17DE-47F5-9CB4-F3DFD999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6F2-06FF-4633-AF08-F27117B34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8703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9356C-939C-436A-A0DF-20B2D0DC9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3A826-41F2-4A69-BDE9-66DBC6870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28967-2FD6-4B37-9EBC-F69AE4807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2695-9E4E-4813-A602-8D1E4B7D2D11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E9F86-977E-4A36-A508-DFE4E59B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7931B-4D3D-4E8D-ADBA-F0548886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6F2-06FF-4633-AF08-F27117B34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62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C83A1-1051-40CF-BD16-843DE93B8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9FC5A-B879-4405-9F06-A32DF7166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274DA-3484-4B3C-AA22-A76FEA7EE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2695-9E4E-4813-A602-8D1E4B7D2D11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C84FB-4374-4C36-AB99-70CEFB2A1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DF09B-5F87-4BC0-AA1F-9E193BC6C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6F2-06FF-4633-AF08-F27117B34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422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77700-6DA2-4A24-87E7-AB7E5CAF6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4E80D-FB2B-45D2-9041-48DF2E4C7A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366A1D-B40B-4E68-809F-87D3CB4DB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66729-8CF2-4714-AAE8-C421AE0F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2695-9E4E-4813-A602-8D1E4B7D2D11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22280-6F8A-473E-9AF8-3E63248DE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9AB9CF-9310-45FF-85AF-82B3625A4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6F2-06FF-4633-AF08-F27117B34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5552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FFA37-19F0-4CE0-8A20-EB200D350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777F23-AEC6-4B18-A202-20CB399A0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A87467-905A-4AF0-ADA3-ECEB11787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2C4978-D8A4-4043-801C-DEFDEEB5F2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787BDA-B20C-4A4B-9CED-8ADFFF47D6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0D41CB-5939-4E50-A14D-01AFBC45C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2695-9E4E-4813-A602-8D1E4B7D2D11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FA4538-F67A-482C-92A0-EA1118C5A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F43930-4E48-443A-8E61-2EFDCC75E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6F2-06FF-4633-AF08-F27117B34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9403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59C20-18DA-42A9-9FE8-BD6F24664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16C20F-9230-4562-99A1-5D7403CF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2695-9E4E-4813-A602-8D1E4B7D2D11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17C450-18B7-41EB-8A78-83B2F612A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73E99-825B-4BDF-B058-0E63B273F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6F2-06FF-4633-AF08-F27117B34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1192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E1DAA7-6C03-4C0D-8A3A-F0CCD5D17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2695-9E4E-4813-A602-8D1E4B7D2D11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0CEC1B-A107-4F64-8F41-AAF0A3FA2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BD2AC-3950-493C-978D-87284A0D2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6F2-06FF-4633-AF08-F27117B34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12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8EF9-EBE4-4C87-8C3E-37977E800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6DD81B-4DF8-4EC9-8ECA-92B4F9E84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7AA45-7D5E-4E82-964A-63FB8A040B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687348-511A-44D9-9174-C9A662BBB4B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0E269-7F16-4B67-93A7-B26398F00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AEDA7-F478-46B3-A7A4-D4C1CF6AF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3D84D-1F60-4CB9-A499-9FFA7079A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0261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B323D-94BB-47DE-A6DE-26F4A69CD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D2561-380F-4CA8-B58C-7A8F244DC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CA926D-F0C9-4C6E-907A-14F713137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0A849-FCD3-4D52-8EA4-969DD93D7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2695-9E4E-4813-A602-8D1E4B7D2D11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9D729-46D1-48B6-B1A8-28018AE86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852536-F3DD-416C-94D5-227C1DBB2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6F2-06FF-4633-AF08-F27117B34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438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997C5-E64A-471B-950A-1B0F35B01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1B1918-ADD6-4207-B7E0-8700FE8EEE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5946C3-B5A4-48FE-93D0-88E70ADA55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3FC6D0-4C14-4061-AB79-BF5CFA9C7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2695-9E4E-4813-A602-8D1E4B7D2D11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D4D8BF-D3C1-4511-BAB6-B0FD5E214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6F5235-21A4-4A09-B274-5ADDE02C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6F2-06FF-4633-AF08-F27117B34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34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60A65-C7E4-4038-95BA-B9B8B7634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66238D-648F-42F3-93A3-16D6BE0F2A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F27E7-B04E-4378-AA90-CE82B7668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2695-9E4E-4813-A602-8D1E4B7D2D11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021F0F-1574-4B96-B766-3198AE4AA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D2047-8ADF-4616-A042-3C07A2848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6F2-06FF-4633-AF08-F27117B34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1573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95A10D-62D1-46BF-8502-3D4F357073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D984A-7844-4113-B778-CACDD262DA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B54D9-5EAE-41E5-945F-853ACE7A1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2695-9E4E-4813-A602-8D1E4B7D2D11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A1F1F-EF29-4249-93AA-98FF421BA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128B3-9AC7-4703-88CC-F593BC159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6F2-06FF-4633-AF08-F27117B34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74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597A4-4F14-4F13-80B9-2A889FA3F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4A7F7-1C22-49FF-A990-7033C8403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6EC91C-D4B6-4B32-A217-FFB05AAF1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71641C-0E02-468A-A9CF-6A4F9D730E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687348-511A-44D9-9174-C9A662BBB4B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ED16C7-219C-4B69-ADB1-F9E4F7F0F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9EF73-186A-414E-B735-C0D75A714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3D84D-1F60-4CB9-A499-9FFA7079A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31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B9CD6-4075-4BC6-8F9E-0F7780084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461B8F-F443-4717-8F6B-DA4D07769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021752-F311-4C87-A95A-FE347B40A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B72896-2A14-453C-95B1-E80899FDB8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087871-DBFE-44AB-A5C4-64C7C6C2F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F9E0BD-8AA0-40BA-B1DF-51C2509BBE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687348-511A-44D9-9174-C9A662BBB4B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083849-1579-4005-A16B-4A60E5147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D826FB-824F-4F98-9AEA-7AC3CCFE6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3D84D-1F60-4CB9-A499-9FFA7079A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19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5235A-FA4D-488B-BF1A-9D749149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93E8D0-AABE-40DB-BDFE-760B130C32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687348-511A-44D9-9174-C9A662BBB4B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C114E4-7013-43C0-8D0C-415E9815E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9D14B5-C0E2-4EF1-B29F-7C119DDD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3D84D-1F60-4CB9-A499-9FFA7079A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06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BF79EB-E3D7-430C-91D8-57D55CC259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687348-511A-44D9-9174-C9A662BBB4B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41C8A2-34FB-44F3-AA69-73BB59C15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6552A-A247-48E6-A424-2F173DF4E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3D84D-1F60-4CB9-A499-9FFA7079A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03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FCB44-00AD-4C62-826F-2308B22C6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3CE45-5548-4840-9633-079DC998C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139372-3B8D-4865-AE39-21995C4AFC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473E5F-1773-4534-994B-4101E76262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687348-511A-44D9-9174-C9A662BBB4B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01599D-D02E-4154-BFCF-A75596FA6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383A2-0175-48A8-A829-AC8831452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3D84D-1F60-4CB9-A499-9FFA7079A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535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BD7C4-888F-49D8-A828-1ED95148F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45D443-795C-4DB9-8DDC-BAE792C22B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6060D-32F6-4E68-8FFF-B9BCBF496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0A6739-7C57-4D3B-AA15-1C16159B55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687348-511A-44D9-9174-C9A662BBB4B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2A93DE-7CDC-4F4A-96BE-87245F092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715614-4AAE-46EE-9F99-196E78103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3D84D-1F60-4CB9-A499-9FFA7079A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738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147097B-0E34-402D-8765-10C7674D2B90}"/>
              </a:ext>
            </a:extLst>
          </p:cNvPr>
          <p:cNvGrpSpPr/>
          <p:nvPr userDrawn="1"/>
        </p:nvGrpSpPr>
        <p:grpSpPr>
          <a:xfrm>
            <a:off x="-3713239" y="-432818"/>
            <a:ext cx="15842694" cy="10467537"/>
            <a:chOff x="-3713239" y="-432818"/>
            <a:chExt cx="15842694" cy="10467537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E85E6662-1D8E-4439-AFD9-06ED2929FA49}"/>
                </a:ext>
              </a:extLst>
            </p:cNvPr>
            <p:cNvSpPr/>
            <p:nvPr/>
          </p:nvSpPr>
          <p:spPr>
            <a:xfrm rot="10800000">
              <a:off x="6537960" y="0"/>
              <a:ext cx="3227832" cy="2048256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096900FD-A006-4939-A96A-0A9386C95787}"/>
                </a:ext>
              </a:extLst>
            </p:cNvPr>
            <p:cNvSpPr/>
            <p:nvPr/>
          </p:nvSpPr>
          <p:spPr>
            <a:xfrm rot="10800000">
              <a:off x="6031992" y="-275844"/>
              <a:ext cx="3953134" cy="2508504"/>
            </a:xfrm>
            <a:prstGeom prst="triangl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DF8A6AD1-A342-420C-BAF7-55CB5DD063CB}"/>
                </a:ext>
              </a:extLst>
            </p:cNvPr>
            <p:cNvSpPr/>
            <p:nvPr/>
          </p:nvSpPr>
          <p:spPr>
            <a:xfrm rot="10800000">
              <a:off x="8122920" y="0"/>
              <a:ext cx="3651504" cy="2389632"/>
            </a:xfrm>
            <a:prstGeom prst="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9BEC08F2-413C-4544-B6E8-9C9AF0D63307}"/>
                </a:ext>
              </a:extLst>
            </p:cNvPr>
            <p:cNvSpPr/>
            <p:nvPr/>
          </p:nvSpPr>
          <p:spPr>
            <a:xfrm rot="10800000">
              <a:off x="8176321" y="-432816"/>
              <a:ext cx="3953134" cy="2508504"/>
            </a:xfrm>
            <a:prstGeom prst="triangl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EF879AF-AE6E-4D51-B76D-0D074CF43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0153" y="381057"/>
              <a:ext cx="3555847" cy="104528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3996B9F-D1CD-4919-B696-3705B40811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903" r="17249" b="19058"/>
            <a:stretch/>
          </p:blipFill>
          <p:spPr>
            <a:xfrm>
              <a:off x="-1203452" y="-432818"/>
              <a:ext cx="10026282" cy="74686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A6A7B95-0F1D-4992-8974-1825801A5D0E}"/>
                </a:ext>
              </a:extLst>
            </p:cNvPr>
            <p:cNvSpPr/>
            <p:nvPr/>
          </p:nvSpPr>
          <p:spPr>
            <a:xfrm rot="18496697">
              <a:off x="4072847" y="-2672691"/>
              <a:ext cx="192306" cy="1216948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1CB3918-36F1-4CFB-99A8-0E615486D1C4}"/>
                </a:ext>
              </a:extLst>
            </p:cNvPr>
            <p:cNvCxnSpPr>
              <a:cxnSpLocks/>
            </p:cNvCxnSpPr>
            <p:nvPr/>
          </p:nvCxnSpPr>
          <p:spPr>
            <a:xfrm>
              <a:off x="-943971" y="-392175"/>
              <a:ext cx="9949126" cy="7872475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06BC4B4-7E22-4F65-AAC9-72E51C6775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505" r="35831"/>
            <a:stretch/>
          </p:blipFill>
          <p:spPr>
            <a:xfrm>
              <a:off x="-3713239" y="3660140"/>
              <a:ext cx="6357113" cy="63745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137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140F77-85CB-4EA7-8295-AC20D78A5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3A2BDC-888B-466B-AA58-DF032B213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3D6AF-749F-443C-B34B-8DC8B9C83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666DE-AEA1-438D-80F8-D40631527F4F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01F94-69A7-4302-8F3F-E53517DC8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07D6E-8734-4689-BE50-86441BDD27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07CAC-F31B-4A57-B3FB-528B840E356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ABF346-D819-4DA4-BF0B-23BDE7ED726A}"/>
              </a:ext>
            </a:extLst>
          </p:cNvPr>
          <p:cNvGrpSpPr/>
          <p:nvPr userDrawn="1"/>
        </p:nvGrpSpPr>
        <p:grpSpPr>
          <a:xfrm>
            <a:off x="-438641" y="-420532"/>
            <a:ext cx="12894293" cy="7235798"/>
            <a:chOff x="-438641" y="-420532"/>
            <a:chExt cx="12894293" cy="7235798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71B2A197-A1BF-43F3-A7B8-E9E0266E0794}"/>
                </a:ext>
              </a:extLst>
            </p:cNvPr>
            <p:cNvSpPr/>
            <p:nvPr/>
          </p:nvSpPr>
          <p:spPr>
            <a:xfrm rot="16200000">
              <a:off x="9553956" y="577627"/>
              <a:ext cx="3227832" cy="2048256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F63D3BED-6164-4606-BE2D-7C5B95BE047F}"/>
                </a:ext>
              </a:extLst>
            </p:cNvPr>
            <p:cNvSpPr/>
            <p:nvPr/>
          </p:nvSpPr>
          <p:spPr>
            <a:xfrm rot="16200000">
              <a:off x="9047988" y="301783"/>
              <a:ext cx="3953134" cy="2508504"/>
            </a:xfrm>
            <a:prstGeom prst="triangl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96CEEDA5-C4D5-4945-AC59-BB8210FDB50A}"/>
                </a:ext>
              </a:extLst>
            </p:cNvPr>
            <p:cNvSpPr/>
            <p:nvPr/>
          </p:nvSpPr>
          <p:spPr>
            <a:xfrm rot="16200000">
              <a:off x="9171432" y="2234154"/>
              <a:ext cx="3651504" cy="2389632"/>
            </a:xfrm>
            <a:prstGeom prst="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2F589A9D-B1BB-414F-B326-9175974F75E9}"/>
                </a:ext>
              </a:extLst>
            </p:cNvPr>
            <p:cNvSpPr/>
            <p:nvPr/>
          </p:nvSpPr>
          <p:spPr>
            <a:xfrm rot="16200000">
              <a:off x="9224833" y="1801338"/>
              <a:ext cx="3953134" cy="2508504"/>
            </a:xfrm>
            <a:prstGeom prst="triangl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3748F09-88E5-4FE2-94B3-9B6DEBEC4D65}"/>
                </a:ext>
              </a:extLst>
            </p:cNvPr>
            <p:cNvSpPr/>
            <p:nvPr/>
          </p:nvSpPr>
          <p:spPr>
            <a:xfrm rot="16200000">
              <a:off x="6040079" y="463971"/>
              <a:ext cx="192306" cy="1235538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7206AFE-B3EE-4B95-8B94-6BC573F541D1}"/>
                </a:ext>
              </a:extLst>
            </p:cNvPr>
            <p:cNvCxnSpPr>
              <a:cxnSpLocks/>
            </p:cNvCxnSpPr>
            <p:nvPr/>
          </p:nvCxnSpPr>
          <p:spPr>
            <a:xfrm>
              <a:off x="-438641" y="6798585"/>
              <a:ext cx="12687029" cy="16681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4398E49-502A-4435-83AA-F497F16F0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7440" y="2665580"/>
              <a:ext cx="1186059" cy="10064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8558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1CDC52-6A27-492D-8395-60BC5BE16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E395FF-BABD-404F-B880-F9AF92583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F277A-421D-4A6B-8AE9-F7E8509F06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12695-9E4E-4813-A602-8D1E4B7D2D11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5BF38-CEA0-425E-9D14-9310E4C166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20C33-5640-4CB4-BC38-84FFE374E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0B6F2-06FF-4633-AF08-F27117B345B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AC5B155-4754-466F-AC89-4A2A91140D49}"/>
              </a:ext>
            </a:extLst>
          </p:cNvPr>
          <p:cNvGrpSpPr/>
          <p:nvPr userDrawn="1"/>
        </p:nvGrpSpPr>
        <p:grpSpPr>
          <a:xfrm>
            <a:off x="-438641" y="-432816"/>
            <a:ext cx="13415821" cy="7248082"/>
            <a:chOff x="-438641" y="-432816"/>
            <a:chExt cx="13415821" cy="724808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7102BA2-DF15-4023-AEF3-CD6C9F881464}"/>
                </a:ext>
              </a:extLst>
            </p:cNvPr>
            <p:cNvSpPr/>
            <p:nvPr/>
          </p:nvSpPr>
          <p:spPr>
            <a:xfrm rot="16200000">
              <a:off x="6040079" y="463971"/>
              <a:ext cx="192306" cy="1235538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01D40B0-E8DC-406F-842F-476E6B60FD20}"/>
                </a:ext>
              </a:extLst>
            </p:cNvPr>
            <p:cNvCxnSpPr>
              <a:cxnSpLocks/>
            </p:cNvCxnSpPr>
            <p:nvPr/>
          </p:nvCxnSpPr>
          <p:spPr>
            <a:xfrm>
              <a:off x="-438641" y="6798585"/>
              <a:ext cx="12687029" cy="16681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B6E8BFD6-4A0B-4D45-900B-3C49E6DE598B}"/>
                </a:ext>
              </a:extLst>
            </p:cNvPr>
            <p:cNvSpPr/>
            <p:nvPr/>
          </p:nvSpPr>
          <p:spPr>
            <a:xfrm rot="10800000">
              <a:off x="7385685" y="0"/>
              <a:ext cx="3227832" cy="2048256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C6738913-ACA1-45D6-9E97-46702D5DFCF7}"/>
                </a:ext>
              </a:extLst>
            </p:cNvPr>
            <p:cNvSpPr/>
            <p:nvPr/>
          </p:nvSpPr>
          <p:spPr>
            <a:xfrm rot="10800000">
              <a:off x="6879717" y="-275844"/>
              <a:ext cx="3953134" cy="2508504"/>
            </a:xfrm>
            <a:prstGeom prst="triangl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D3EB2D9-E1FF-4491-BE7C-D7C26B4EB7B4}"/>
                </a:ext>
              </a:extLst>
            </p:cNvPr>
            <p:cNvSpPr/>
            <p:nvPr/>
          </p:nvSpPr>
          <p:spPr>
            <a:xfrm rot="10800000">
              <a:off x="8970645" y="0"/>
              <a:ext cx="3651504" cy="2389632"/>
            </a:xfrm>
            <a:prstGeom prst="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04ED0CF-7CF8-4F56-A153-F540072E3F6D}"/>
                </a:ext>
              </a:extLst>
            </p:cNvPr>
            <p:cNvSpPr/>
            <p:nvPr/>
          </p:nvSpPr>
          <p:spPr>
            <a:xfrm rot="10800000">
              <a:off x="9024046" y="-432816"/>
              <a:ext cx="3953134" cy="2508504"/>
            </a:xfrm>
            <a:prstGeom prst="triangl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058641D-714A-4442-95B8-FA49E80B9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7949" y="168499"/>
              <a:ext cx="1186059" cy="10064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010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C451B-AA59-4B32-9743-3CDC06318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50" y="2484437"/>
            <a:ext cx="68961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7D2EA-2F1D-4637-BE5C-1DA362591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092575"/>
            <a:ext cx="5848350" cy="57467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768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130E5-8E1D-41B6-ADED-3A2369F48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450" y="398463"/>
            <a:ext cx="9144000" cy="13350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ABF96F-4336-48D8-9FA2-4BAE31F87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2058988"/>
            <a:ext cx="9144000" cy="426561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039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2FC62-378A-4886-BB0F-CD5E4E22B9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450" y="406400"/>
            <a:ext cx="6381750" cy="17843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DCB28C-595C-41AA-B657-8FB8502431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2514600"/>
            <a:ext cx="11182350" cy="37147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82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652EC055DE234C8376B08178BDA8B7" ma:contentTypeVersion="13" ma:contentTypeDescription="Create a new document." ma:contentTypeScope="" ma:versionID="3be7e027f44f8ff94c54dab1159b3094">
  <xsd:schema xmlns:xsd="http://www.w3.org/2001/XMLSchema" xmlns:xs="http://www.w3.org/2001/XMLSchema" xmlns:p="http://schemas.microsoft.com/office/2006/metadata/properties" xmlns:ns3="92ee8c14-8215-4c6c-91ae-a96fd126c748" xmlns:ns4="23f51428-4de1-4cf8-afb2-235dfdb2c6f9" targetNamespace="http://schemas.microsoft.com/office/2006/metadata/properties" ma:root="true" ma:fieldsID="2ecadc9d563f9afedce637009b063075" ns3:_="" ns4:_="">
    <xsd:import namespace="92ee8c14-8215-4c6c-91ae-a96fd126c748"/>
    <xsd:import namespace="23f51428-4de1-4cf8-afb2-235dfdb2c6f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ee8c14-8215-4c6c-91ae-a96fd126c7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f51428-4de1-4cf8-afb2-235dfdb2c6f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163D9E4-EC76-4EBA-8F54-DB2CC69335A8}">
  <ds:schemaRefs>
    <ds:schemaRef ds:uri="http://schemas.microsoft.com/office/2006/documentManagement/types"/>
    <ds:schemaRef ds:uri="23f51428-4de1-4cf8-afb2-235dfdb2c6f9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dcmitype/"/>
    <ds:schemaRef ds:uri="92ee8c14-8215-4c6c-91ae-a96fd126c748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4B8013B-9D41-42B0-AA29-95F664CC42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24940A-5C7F-43FE-89DD-F586A21C03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ee8c14-8215-4c6c-91ae-a96fd126c748"/>
    <ds:schemaRef ds:uri="23f51428-4de1-4cf8-afb2-235dfdb2c6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Troiani, Nadia</dc:creator>
  <cp:lastModifiedBy>Troiani, Nadia</cp:lastModifiedBy>
  <cp:revision>9</cp:revision>
  <dcterms:created xsi:type="dcterms:W3CDTF">2022-10-31T16:35:36Z</dcterms:created>
  <dcterms:modified xsi:type="dcterms:W3CDTF">2022-11-01T16:27:32Z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0x0101009B652EC055DE234C8376B08178BDA8B7</vt:lpwstr>
  </property>
</Properties>
</file>